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632" r:id="rId3"/>
    <p:sldId id="587" r:id="rId4"/>
    <p:sldId id="646" r:id="rId5"/>
    <p:sldId id="647" r:id="rId6"/>
    <p:sldId id="648" r:id="rId7"/>
    <p:sldId id="649" r:id="rId8"/>
    <p:sldId id="650" r:id="rId9"/>
    <p:sldId id="653" r:id="rId10"/>
    <p:sldId id="652" r:id="rId11"/>
    <p:sldId id="53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355"/>
    <a:srgbClr val="215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31E24EEA-4713-4033-98F5-3B7AA0294D15}"/>
    <pc:docChg chg="modSld">
      <pc:chgData name="TAN Mei Yi [Harrisdale Senior High School]" userId="f9f029c9-d743-4d60-9f2c-e74bdec1ab07" providerId="ADAL" clId="{31E24EEA-4713-4033-98F5-3B7AA0294D15}" dt="2022-08-18T04:31:40.738" v="0" actId="6549"/>
      <pc:docMkLst>
        <pc:docMk/>
      </pc:docMkLst>
      <pc:sldChg chg="modSp mod">
        <pc:chgData name="TAN Mei Yi [Harrisdale Senior High School]" userId="f9f029c9-d743-4d60-9f2c-e74bdec1ab07" providerId="ADAL" clId="{31E24EEA-4713-4033-98F5-3B7AA0294D15}" dt="2022-08-18T04:31:40.738" v="0" actId="6549"/>
        <pc:sldMkLst>
          <pc:docMk/>
          <pc:sldMk cId="4069388361" sldId="257"/>
        </pc:sldMkLst>
        <pc:spChg chg="mod">
          <ac:chgData name="TAN Mei Yi [Harrisdale Senior High School]" userId="f9f029c9-d743-4d60-9f2c-e74bdec1ab07" providerId="ADAL" clId="{31E24EEA-4713-4033-98F5-3B7AA0294D15}" dt="2022-08-18T04:31:40.738" v="0" actId="6549"/>
          <ac:spMkLst>
            <pc:docMk/>
            <pc:sldMk cId="4069388361" sldId="257"/>
            <ac:spMk id="3" creationId="{C1EC27EF-A28E-4528-B10F-73C539F254CD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18.3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273 24 4608 0 0,'0'0'2313'0'0,"-2"-13"5451"0"0,2 13-7642 0 0,0-1-1 0 0,1 1 1 0 0,-1-1 0 0 0,0 1-1 0 0,0-1 1 0 0,0 1 0 0 0,1-1-1 0 0,-1 1 1 0 0,0-1 0 0 0,0 1 0 0 0,0-1-1 0 0,0 1 1 0 0,0-1 0 0 0,0 1-1 0 0,0-1 1 0 0,0 1 0 0 0,0-1-1 0 0,0 1 1 0 0,0-1 0 0 0,-1 0 0 0 0,-6 3 3050 0 0,-16 17-308 0 0,20-16-3510 0 0,-12 11 684 0 0,1 1-1 0 0,0 1 0 0 0,1 0 1 0 0,0 1-1 0 0,2 0 0 0 0,0 1 1 0 0,-12 28-1 0 0,-49 86-1517 0 0,65-120 1549 0 0,-28 55-69 0 0,34-66 0 0 0,0 0 0 0 0,1-1 0 0 0,-1 1 0 0 0,0 0 0 0 0,1 1 0 0 0,-1-1 0 0 0,1 0 0 0 0,-1 0 0 0 0,1 0 0 0 0,-1 0 0 0 0,1 0 0 0 0,0 0 0 0 0,0 1 0 0 0,-1-1 0 0 0,1 0 0 0 0,0 2 0 0 0,0 1 0 0 0,-1-1 0 0 0,1-2 0 0 0,-1 1 0 0 0,1-1 0 0 0,0 1 0 0 0,0-1 0 0 0,0 0 0 0 0,-1 1 0 0 0,2-1 0 0 0,-1 0 0 0 0,0 1 0 0 0,0-1 0 0 0,0 1 0 0 0,1-1 0 0 0,-1 0 0 0 0,1 3 0 0 0,0-2 0 0 0,0 1 0 0 0,1 0 0 0 0,-1 0 0 0 0,0-1 0 0 0,1 1 0 0 0,-1-1 0 0 0,1 0 0 0 0,0 1 0 0 0,0-1 0 0 0,3 3 0 0 0,10 12 0 0 0,-12-12 0 0 0,0-1 0 0 0,1 0 0 0 0,-1 0 0 0 0,1 0 0 0 0,0 0 0 0 0,1-1 0 0 0,-1 1 0 0 0,0-1 0 0 0,1 0 0 0 0,7 3 0 0 0,-9-4 4 0 0,-1-1-1 0 0,0 1 1 0 0,0 0-1 0 0,0 0 1 0 0,0 0-1 0 0,3 3 0 0 0,-3-3 1 0 0,-1 0 0 0 0,1 0 0 0 0,0 0 0 0 0,0 0 0 0 0,-1-1 0 0 0,1 1 0 0 0,0-1 0 0 0,1 1 0 0 0,3 1 0 0 0,-3-2-133 0 0,1 1-1 0 0,-1-1 0 0 0,1 0 1 0 0,-1-1-1 0 0,1 1 1 0 0,-1 0-1 0 0,1-1 0 0 0,0 0 1 0 0,-1 0-1 0 0,1 0 0 0 0,-1 0 1 0 0,1-1-1 0 0,0 1 1 0 0,-1-1-1 0 0,1 0 0 0 0,-1 0 1 0 0,6-3-1 0 0,1-3-1113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2.2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115 89 3680 0 0,'0'0'284'0'0,"0"-8"-176"0"0,-10-13 3453 0 0,-11-8 7669 0 0,4 9-6696 0 0,16 19-4459 0 0,0 0 0 0 0,1 1 0 0 0,-1-1 0 0 0,0 0 0 0 0,0 1 0 0 0,0-1 0 0 0,0 1 0 0 0,0-1 0 0 0,0 1 0 0 0,0 0 1 0 0,0-1-1 0 0,0 1 0 0 0,-1 0 0 0 0,1 0 0 0 0,0 0 0 0 0,0 0 0 0 0,0 0 0 0 0,-1 0 0 0 0,-1 0-11 0 0,0 0 0 0 0,1 0 0 0 0,-1 1 0 0 0,0-1 0 0 0,1 1 0 0 0,-5 1 0 0 0,1 3 23 0 0,3-1-90 0 0,1 0 0 0 0,0 0 0 0 0,0 1 0 0 0,0-1 0 0 0,0 0 0 0 0,1 1 0 0 0,0 0 1 0 0,0-1-1 0 0,0 1 0 0 0,1 0 0 0 0,-1 0 0 0 0,1-1 0 0 0,0 1 0 0 0,1 0 0 0 0,-1 0 0 0 0,1-1 0 0 0,0 1 0 0 0,0 0 0 0 0,0-1 1 0 0,3 7-1 0 0,-3-10-11 0 0,0 0 0 0 0,1 1 1 0 0,-1-1-1 0 0,0 0 1 0 0,0 0-1 0 0,1-1 0 0 0,-1 1 1 0 0,0 0-1 0 0,4 1 0 0 0,-2 0-3 0 0,-2-2 17 0 0,1 1 0 0 0,-1 0 0 0 0,1 0 0 0 0,0 0 0 0 0,-1-1 0 0 0,1 1 0 0 0,0-1 0 0 0,-1 0 0 0 0,1 1 0 0 0,0-1 0 0 0,0 0 0 0 0,0 0 0 0 0,-1 0 0 0 0,1 0 0 0 0,0 0 0 0 0,0-1 0 0 0,-1 1 0 0 0,1 0 0 0 0,0-1 0 0 0,0 1 0 0 0,-1-1 0 0 0,1 0 0 0 0,-1 0 0 0 0,3 0 0 0 0,-1-2 7 0 0,0-1 0 0 0,-1 1 0 0 0,1 0 0 0 0,0-1 0 0 0,-1 1-1 0 0,0-1 1 0 0,0 0 0 0 0,0 1 0 0 0,0-1 0 0 0,-1 0 0 0 0,1 0 0 0 0,-1-1-1 0 0,0 1 1 0 0,0 0 0 0 0,-1 0 0 0 0,1 0 0 0 0,-1-1 0 0 0,0 1 0 0 0,0 0-1 0 0,-1-8 1 0 0,-8-9-1932 0 0,8 19 1309 0 0,0 0 1 0 0,0 0-1 0 0,0 1 0 0 0,0-1 0 0 0,-1 0 0 0 0,1 1 0 0 0,0-1 0 0 0,-4-2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2.6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8 119 6912 0 0,'-1'1'10940'0'0,"-2"6"-7482"0"0,2-1-3091 0 0,0-1 0 0 0,0 1 0 0 0,1-1 1 0 0,0 1-1 0 0,0-1 0 0 0,1 1 0 0 0,1 9 0 0 0,-1-7-356 0 0,2-1 50 0 0,-2-5-56 0 0,-1-1 1 0 0,1 1-1 0 0,0 0 0 0 0,-1-1 0 0 0,1 1 0 0 0,-1 0 0 0 0,1 0 0 0 0,-1-1 1 0 0,0 1-1 0 0,0 0 0 0 0,0 0 0 0 0,0 0 0 0 0,0 2 0 0 0,1 4-5 0 0,6-2-14 0 0,-7-6 12 0 0,1 1-1 0 0,-1-1 1 0 0,1 0 0 0 0,-1 0 0 0 0,1 0 0 0 0,-1 0 0 0 0,1 0 0 0 0,-1 0 0 0 0,1 0 0 0 0,0 0 0 0 0,-1 0 0 0 0,1 0 0 0 0,-1 0 0 0 0,1 0 0 0 0,-1 0 0 0 0,1 0 0 0 0,-1 0 0 0 0,1 0-1 0 0,-1-1 1 0 0,1 1 0 0 0,-1 0 0 0 0,1 0 0 0 0,-1-1 0 0 0,1 1 0 0 0,-1 0 0 0 0,1-1 0 0 0,-1 1 0 0 0,0 0 0 0 0,1-1 0 0 0,0 0 0 0 0,1-1 3 0 0,2 0 3 0 0,0-1 0 0 0,-1 0 0 0 0,1-1 0 0 0,-1 1 0 0 0,1 0 1 0 0,-1-1-1 0 0,0 0 0 0 0,0 0 0 0 0,-1 0 0 0 0,1 0 0 0 0,-1 0 0 0 0,4-8 0 0 0,-4 5-13 0 0,1 1 0 0 0,1-1 0 0 0,5-8-1 0 0,2-2-19 0 0,-11 16 22 0 0,0 1 1 0 0,1-1 0 0 0,-1 0-1 0 0,1 0 1 0 0,-1 0 0 0 0,1 1 0 0 0,-1-1-1 0 0,1 0 1 0 0,0 1 0 0 0,-1-1-1 0 0,1 0 1 0 0,0 1 0 0 0,0-1 0 0 0,-1 1-1 0 0,1-1 1 0 0,0 1 0 0 0,0-1-1 0 0,0 1 1 0 0,1-1 0 0 0,2 0-27 0 0,-4 1 6 0 0,1 0 1 0 0,0 0-1 0 0,-1 1 0 0 0,1-1 1 0 0,0 0-1 0 0,-1 1 0 0 0,1-1 1 0 0,-1 0-1 0 0,1 1 1 0 0,0-1-1 0 0,-1 0 0 0 0,1 1 1 0 0,-1-1-1 0 0,1 1 0 0 0,0 0 1 0 0,-1 0-28 0 0,17 9-399 0 0,-11-7 384 0 0,0 0 0 0 0,0 1-1 0 0,-1 0 1 0 0,7 7 0 0 0,-8-8 109 0 0,0 0 1 0 0,0 0-1 0 0,0 0 0 0 0,0-1 0 0 0,0 1 0 0 0,0-1 0 0 0,0 0 1 0 0,1 0-1 0 0,-1-1 0 0 0,1 1 0 0 0,0-1 0 0 0,-1 0 0 0 0,1 0 1 0 0,0 0-1 0 0,6-1 0 0 0,-9 0 39 0 0,0 0-1 0 0,-1 0 1 0 0,1-1 0 0 0,-1 1-1 0 0,1-1 1 0 0,-1 1-1 0 0,0-1 1 0 0,1 0 0 0 0,-1 1-1 0 0,0-1 1 0 0,1 0 0 0 0,-1 0-1 0 0,0 0 1 0 0,0 0 0 0 0,1 0-1 0 0,-1 0 1 0 0,0-1 0 0 0,0 1-1 0 0,-1 0 1 0 0,1 0 0 0 0,0-1-1 0 0,0 1 1 0 0,0 0-1 0 0,-1-1 1 0 0,1 1 0 0 0,-1-1-1 0 0,1 1 1 0 0,-1-1 0 0 0,1-2-1 0 0,0-5 220 0 0,1 0-1 0 0,-1 0 1 0 0,0-17-1 0 0,-2 19-368 0 0,1-1-1 0 0,-2 1 1 0 0,1-1-1 0 0,-1 1 1 0 0,-3-9-1 0 0,0 0-2561 0 0,1 0-3343 0 0,3 3-1793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3.0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15 11520 0 0,'62'-12'2869'0'0,"-52"11"-1500"0"0,0 0 0 0 0,0 0 1 0 0,1 1-1 0 0,15 2 0 0 0,42 9 2173 0 0,-36-5-2378 0 0,-24-5-1024 0 0,0 0 1 0 0,0 0 0 0 0,-1 1 0 0 0,1 1 0 0 0,0-1 0 0 0,-1 1 0 0 0,0 1 0 0 0,0-1-1 0 0,0 1 1 0 0,0 0 0 0 0,-1 1 0 0 0,1 0 0 0 0,-1 0 0 0 0,10 10 0 0 0,-15-14-135 0 0,0 1 0 0 0,-1-1 0 0 0,1 0 1 0 0,0 1-1 0 0,-1-1 0 0 0,1 0 0 0 0,-1 1 0 0 0,0-1 1 0 0,1 1-1 0 0,-1-1 0 0 0,0 1 0 0 0,0-1 0 0 0,0 1 1 0 0,0-1-1 0 0,0 1 0 0 0,0-1 0 0 0,0 1 0 0 0,-1-1 1 0 0,1 1-1 0 0,0-1 0 0 0,-1 1 0 0 0,1-1 0 0 0,-1 1 1 0 0,-1 1-1 0 0,0 1-10 0 0,0 0 0 0 0,0 0 0 0 0,-1-1 0 0 0,0 1 0 0 0,0-1 0 0 0,-6 6-1 0 0,7-7-7 0 0,-5 5-78 0 0,0-1 0 0 0,1 0 1 0 0,0 1-1 0 0,-9 13 0 0 0,10-15-19 0 0,1 1-1 0 0,-1-1 1 0 0,0 0 0 0 0,-1-1-1 0 0,1 1 1 0 0,-7 3 0 0 0,5-3-120 0 0,0 0 0 0 0,1 0 1 0 0,-11 12-1 0 0,12-11 11 0 0,-1 1 1 0 0,1-1-1 0 0,-1-1 0 0 0,-1 1 1 0 0,1-1-1 0 0,-9 5 0 0 0,14-9 182 0 0,0 0 0 0 0,0 0 0 0 0,0 0 0 0 0,0 0 0 0 0,0 0 0 0 0,0 0 0 0 0,0 0 0 0 0,0 0 0 0 0,0 0 0 0 0,0 2 0 0 0,-1 0-34 0 0,1-1 68 0 0,1-1 1 0 0,-1 0 0 0 0,1 1 0 0 0,0-1-1 0 0,0 1 1 0 0,-1-1 0 0 0,1 1-1 0 0,0-1 1 0 0,0 0 0 0 0,1 1 0 0 0,-1-1-1 0 0,0 1 1 0 0,0-1 0 0 0,1 1 0 0 0,-1-1-1 0 0,1 0 1 0 0,-1 1 0 0 0,2 0 0 0 0,-1 0 41 0 0,1-1 0 0 0,0 0 1 0 0,0 1-1 0 0,0-1 1 0 0,-1 0-1 0 0,1 0 0 0 0,0 0 1 0 0,0 0-1 0 0,1-1 0 0 0,-1 1 1 0 0,0-1-1 0 0,0 1 1 0 0,0-1-1 0 0,4 1 0 0 0,6 1 149 0 0,67 12 1006 0 0,-6-1-194 0 0,-54-10-787 0 0,0 0-1 0 0,27 0 1 0 0,10 1-32 0 0,-43-2-109 0 0,-1 1 0 0 0,15 6 0 0 0,-5-2-1824 0 0,1-2-4629 0 0,0 0-2186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9.3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145 1 14280 0 0,'0'0'3235'0'0,"-2"1"-2309"0"0,-2 3 112 0 0,0 0 0 0 0,1 0 0 0 0,0 1 1 0 0,-5 7-1 0 0,-12 16 168 0 0,17-24-1093 0 0,0-1 1 0 0,0 1 0 0 0,1 0-1 0 0,-1 0 1 0 0,-2 8-1 0 0,-8 11 103 0 0,-42 67-94 0 0,49-78-349 0 0,6-10 26 0 0,0-1 0 0 0,-1 0 0 0 0,0 1 0 0 0,1-1 0 0 0,-1 0 0 0 0,0 1 0 0 0,0-1-1 0 0,0 0 1 0 0,-1 1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9.7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9216 0 0,'0'0'706'0'0,"0"1"-224"0"0,2 1-80 0 0,-1 0 1 0 0,0 0-1 0 0,0 0 1 0 0,-1 0-1 0 0,1 0 1 0 0,0 0-1 0 0,0 5 1 0 0,-1-6-155 0 0,1 1 0 0 0,-1-1 0 0 0,0 0 0 0 0,1 1 0 0 0,-1-1 0 0 0,1 1 1 0 0,-1-1-1 0 0,1 1 0 0 0,0-1 0 0 0,-1 0 0 0 0,1 0 0 0 0,0 1 0 0 0,0-1 1 0 0,0 0-1 0 0,0 0 0 0 0,0 0 0 0 0,2 1 0 0 0,18 15 3694 0 0,-17-13-3613 0 0,0-1 0 0 0,0 0 0 0 0,1 0 0 0 0,-1 0 0 0 0,6 3 0 0 0,-5-4-209 0 0,0 0 0 0 0,0 0 1 0 0,1-1-1 0 0,-1 1 0 0 0,9 0 0 0 0,-7-5-308 0 0,-5 3-786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0.0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0 11976 0 0,'0'0'922'0'0,"0"2"-371"0"0,0 15 3019 0 0,-4 22 0 0 0,4-35-3276 0 0,0 0 1 0 0,0 1-1 0 0,0-1 0 0 0,0 0 1 0 0,2 7-1 0 0,0 11 665 0 0,3 72 773 0 0,-5-82-1630 0 0,0 1 1 0 0,-1-1-1 0 0,-3 16 1 0 0,0 24 119 0 0,8 132 59 0 0,9-26-238 0 0,-12-138-251 0 0,-1-15 12 0 0,1 0 1 0 0,-1 0-1 0 0,1-1 1 0 0,0 1-1 0 0,0 0 1 0 0,0-1-1 0 0,1 1 0 0 0,3 7 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0.4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187 44 13824 0 0,'0'0'1061'0'0,"-8"-1"-650"0"0,1 0 79 0 0,1-1 0 0 0,0-1 0 0 0,-1 1 0 0 0,-8-6 1 0 0,-18-6 2492 0 0,20 10-1309 0 0,9 2-1345 0 0,-1 1-1 0 0,1-1 1 0 0,-1 1 0 0 0,1 0-1 0 0,-6 0 1 0 0,9 1-297 0 0,0 0 0 0 0,-1 0 0 0 0,1 0 0 0 0,0 0 0 0 0,0 1 0 0 0,0-1 0 0 0,0 0 0 0 0,0 1 0 0 0,-1-1 0 0 0,1 0 0 0 0,0 1 0 0 0,0-1 0 0 0,0 1 0 0 0,0 0 0 0 0,0-1 0 0 0,1 1 0 0 0,-1 0-1 0 0,0 0 1 0 0,0 0 0 0 0,0-1 0 0 0,0 1 0 0 0,1 0 0 0 0,-1 0 0 0 0,0 0 0 0 0,0 2 0 0 0,-3 4 54 0 0,1-2-52 0 0,0 0 0 0 0,1 0 1 0 0,0 0-1 0 0,0 0 0 0 0,0 0 1 0 0,0 1-1 0 0,-1 9 0 0 0,-1 17-34 0 0,2-21-16 0 0,0 0 0 0 0,1 0 0 0 0,0 0 0 0 0,1 1 0 0 0,0-1 0 0 0,1 0 0 0 0,0 1 0 0 0,4 14 0 0 0,0-9-5 0 0,-4-10 16 0 0,1-1 0 0 0,1 1 1 0 0,-1 0-1 0 0,1-1 0 0 0,0 1 0 0 0,0-1 1 0 0,1 0-1 0 0,5 7 0 0 0,-3-6 7 0 0,-4-4 4 0 0,0 0 0 0 0,1 0 1 0 0,0 0-1 0 0,0 0 1 0 0,0 0-1 0 0,0-1 1 0 0,0 1-1 0 0,0-1 0 0 0,1 0 1 0 0,5 3-1 0 0,-2-2 17 0 0,-3-1-165 0 0,1 1-1 0 0,0-1 0 0 0,0-1 0 0 0,0 1 0 0 0,1-1 1 0 0,-1 1-1 0 0,0-2 0 0 0,1 1 0 0 0,-1 0 0 0 0,0-1 1 0 0,1 0-1 0 0,-1 0 0 0 0,8-2 0 0 0,6-2-1493 0 0,1 0-392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0.7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59 39 16416 0 0,'-1'2'373'0'0,"-2"4"-152"0"0,0 0-1 0 0,1 1 1 0 0,0-1 0 0 0,0 1 0 0 0,0-1 0 0 0,1 1 0 0 0,-1 0-1 0 0,2 0 1 0 0,-1 0 0 0 0,1 0 0 0 0,0 0 0 0 0,2 13-1 0 0,-1-17-79 0 0,-1 0-1 0 0,1 1 0 0 0,0-1 1 0 0,0 0-1 0 0,1 0 0 0 0,-1 0 1 0 0,1 0-1 0 0,-1-1 0 0 0,1 1 1 0 0,0 0-1 0 0,0-1 0 0 0,0 1 1 0 0,1-1-1 0 0,-1 0 0 0 0,0 1 0 0 0,1-1 1 0 0,0 0-1 0 0,-1-1 0 0 0,1 1 1 0 0,4 2-1 0 0,-2-2-48 0 0,-1 0 0 0 0,1 0-1 0 0,0-1 1 0 0,0 1 0 0 0,0-1 0 0 0,0 0 0 0 0,0 0-1 0 0,0-1 1 0 0,0 0 0 0 0,0 1 0 0 0,0-2-1 0 0,6 0 1 0 0,-9 1-53 0 0,0-1-1 0 0,0 1 1 0 0,-1-1 0 0 0,1 0-1 0 0,0 0 1 0 0,-1 0-1 0 0,1 0 1 0 0,-1 0 0 0 0,1 0-1 0 0,-1-1 1 0 0,1 1-1 0 0,-1 0 1 0 0,0-1 0 0 0,1 1-1 0 0,-1-1 1 0 0,0 1-1 0 0,1-4 1 0 0,0 2 27 0 0,-1 0 1 0 0,1 0-1 0 0,-1 0 1 0 0,0 0-1 0 0,0-1 0 0 0,0 1 1 0 0,0-1-1 0 0,-1 1 1 0 0,1-6-1 0 0,-1-1 29 0 0,0-1 0 0 0,-1 1 1 0 0,0 0-1 0 0,-1-1 0 0 0,0 1 0 0 0,-1 0 1 0 0,0 0-1 0 0,-7-15 0 0 0,8 22-85 0 0,0 0 0 0 0,0 1 0 0 0,0-1 0 0 0,-1 0 0 0 0,1 1 0 0 0,-1 0 0 0 0,1-1 0 0 0,-1 1 0 0 0,0 0 0 0 0,0 1 0 0 0,0-1 0 0 0,0 0 0 0 0,-1 1 0 0 0,1 0 0 0 0,0-1 0 0 0,0 2 0 0 0,-1-1 0 0 0,-4-1 0 0 0,4 1-42 0 0,0 1 0 0 0,0-1 0 0 0,0 1-1 0 0,-1-1 1 0 0,1 1 0 0 0,0 1 0 0 0,0-1 0 0 0,0 0-1 0 0,0 1 1 0 0,0 0 0 0 0,0 0 0 0 0,0 0 0 0 0,0 1-1 0 0,0-1 1 0 0,-4 3 0 0 0,4-1-423 0 0,0 1-1 0 0,0-1 1 0 0,0 1 0 0 0,1-1-1 0 0,-6 9 1 0 0,7-10-707 0 0,0 1-1 0 0,1 0 1 0 0,-1 1-1 0 0,1-1 1 0 0,-2 5 0 0 0,-2 11-5750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1.1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1 12896 0 0,'0'0'5265'0'0,"0"2"-3951"0"0,-2 24 808 0 0,0-18-1750 0 0,2-1 1 0 0,-1 1-1 0 0,1-1 1 0 0,1 10-1 0 0,6 47 726 0 0,3 24-496 0 0,20 75-314 0 0,-25-128-586 0 0,5 23 216 0 0,2-20-7375 0 0,-7-29-121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1.5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1 12896 0 0,'0'0'1172'0'0,"-1"1"-664"0"0,0 2 161 0 0,-1 0 0 0 0,1 1 0 0 0,-1-1 0 0 0,1 0 0 0 0,0 1 0 0 0,1-1 0 0 0,-1 1 0 0 0,0-1 0 0 0,1 1 0 0 0,0-1 0 0 0,0 1 0 0 0,1 5 0 0 0,1 4-12 0 0,0 0 1 0 0,5 14-1 0 0,-3-13-401 0 0,-2-5-270 0 0,2 1 1 0 0,-1-1-1 0 0,1 0 1 0 0,10 16-1 0 0,-11-20 7 0 0,0-1 0 0 0,0 1-1 0 0,0-1 1 0 0,1 0 0 0 0,0 0-1 0 0,0 0 1 0 0,0-1 0 0 0,0 1-1 0 0,1-1 1 0 0,4 3 0 0 0,-8-6-6 0 0,0 1-1 0 0,0-1 1 0 0,0 0 0 0 0,0 0 0 0 0,0 1 0 0 0,0-1 0 0 0,0 0 0 0 0,0 0 0 0 0,0 0 0 0 0,0 0 0 0 0,0 0 0 0 0,0 0 0 0 0,0 0 0 0 0,0 0 0 0 0,0-1 0 0 0,0 1 0 0 0,0 0 0 0 0,0-1 0 0 0,0 1 0 0 0,0-1 0 0 0,0 1-1 0 0,0-1 1 0 0,0 1 0 0 0,0-1 0 0 0,0 0 0 0 0,-1 1 0 0 0,1-1 0 0 0,1-1 0 0 0,0-1 1 0 0,0 1 0 0 0,0 0-1 0 0,0-1 1 0 0,-1 1 0 0 0,1-1-1 0 0,-1 1 1 0 0,0-1 0 0 0,0 0 0 0 0,1-3-1 0 0,4-18 186 0 0,-2 0 0 0 0,0 0 0 0 0,0-42 0 0 0,-3 33-173 0 0,1 24-17 0 0,-2 11-43 0 0,0 1 0 0 0,0 0 0 0 0,1 0 0 0 0,0-1 0 0 0,-1 1 0 0 0,1-1 1 0 0,0 1-1 0 0,1 2 0 0 0,5 16 98 0 0,-6-4 93 0 0,1-1 1 0 0,1 0 0 0 0,9 27-1 0 0,-8-31-253 0 0,2 0 0 0 0,8 15-1 0 0,2 3-1895 0 0,-13-18-3699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18.7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6448 0 0,'0'0'12142'0'0,"10"7"-9135"0"0,-2-4-2760 0 0,1 0 1 0 0,-1-1-1 0 0,1 0 1 0 0,-1 0-1 0 0,1-1 1 0 0,0-1-1 0 0,8 1 1 0 0,20 1 440 0 0,215 9 854 0 0,-242-11-1510 0 0,26 1 4 0 0,25-1 8 0 0,151-7 103 0 0,-182 6-114 0 0,30 4-1 0 0,-34-1-98 0 0,1-1 1 0 0,26-3-1 0 0,-23 2-728 0 0,-20 0-1623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1.8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7368 0 0,'2'0'302'0'0,"0"1"0"0"0,-1 0 1 0 0,1 0-1 0 0,-1 0 0 0 0,1 0 1 0 0,-1 0-1 0 0,1 1 0 0 0,-1-1 1 0 0,0 0-1 0 0,1 0 0 0 0,-1 1 1 0 0,0-1-1 0 0,0 1 0 0 0,0-1 1 0 0,0 1-1 0 0,1 3 0 0 0,0 1 2274 0 0,1 1 0 0 0,2 15-1 0 0,-4-15-1800 0 0,1 3-143 0 0,-1 0-1 0 0,-1 0 1 0 0,0 10 0 0 0,2 24 190 0 0,-1-20-489 0 0,2 6-162 0 0,-1-24-143 0 0,0 1 16 0 0,-1 1 0 0 0,0-1 0 0 0,1 11 0 0 0,-2-18-44 0 0,0 0 1 0 0,0 0-1 0 0,0 0 1 0 0,0 0 0 0 0,0 1-1 0 0,0-1 1 0 0,0 0-1 0 0,0 0 1 0 0,0 0-1 0 0,0 0 1 0 0,0 0-1 0 0,0 1 1 0 0,1-1-1 0 0,-1 0 1 0 0,0 0-1 0 0,0 0 1 0 0,0 0-1 0 0,0 0 1 0 0,0 0-1 0 0,0 1 1 0 0,0-1-1 0 0,0 0 1 0 0,0 0 0 0 0,1 0-1 0 0,-1 0 1 0 0,0 0-1 0 0,0 0 1 0 0,0 0-1 0 0,0 0 1 0 0,0 0-1 0 0,1 0 1 0 0,-1 0-1 0 0,0 0 1 0 0,0 1-1 0 0,0-1 1 0 0,0 0-1 0 0,0 0 1 0 0,1 0-1 0 0,-1 0 1 0 0,0 0-1 0 0,0 0 1 0 0,0 0-1 0 0,0 0 1 0 0,0-1 0 0 0,1 1-1 0 0,-1 0 1 0 0,0 0-1 0 0,0 0 1 0 0,0 0-1 0 0,0 0 1 0 0,0 0-1 0 0,1 0 1 0 0,-1 0-1 0 0,0 0 1 0 0,0 0-1 0 0,0 0 1 0 0,0-1-1 0 0,0 1 1 0 0,0 0-1 0 0,0 0 1 0 0,1 0-1 0 0,-1 0 1 0 0,0 0 0 0 0,0 0-1 0 0,0-1 1 0 0,7-7 17 0 0,-3-3-25 0 0,0-1-1 0 0,-1 0 1 0 0,2-22-1 0 0,-4 23 1 0 0,1 0 1 0 0,0 0-1 0 0,1 0 0 0 0,7-20 0 0 0,-9 28 1 0 0,0 0 1 0 0,0 0-1 0 0,0 0 0 0 0,-1 0 0 0 0,1 0 0 0 0,-1-4 0 0 0,0 5-3 0 0,0-1-1 0 0,0 1 0 0 0,0 0 1 0 0,1 0-1 0 0,-1-1 0 0 0,1 1 1 0 0,-1 0-1 0 0,1-1 0 0 0,0 1 1 0 0,0 0-1 0 0,0 0 1 0 0,0 0-1 0 0,2-3 0 0 0,4 0-16 0 0,-5 2-17 0 0,-2 3 43 0 0,0 0 0 0 0,0-1-1 0 0,0 1 1 0 0,0 0 0 0 0,0 0 0 0 0,0-1 0 0 0,1 1-1 0 0,-1 0 1 0 0,0 0 0 0 0,0-1 0 0 0,0 1 0 0 0,0 0 0 0 0,0 0-1 0 0,1 0 1 0 0,-1-1 0 0 0,0 1 0 0 0,0 0 0 0 0,0 0-1 0 0,1 0 1 0 0,-1-1 0 0 0,0 1 0 0 0,0 0 0 0 0,1 0 0 0 0,-1 0-1 0 0,0 0 1 0 0,0 0 0 0 0,1 0 0 0 0,-1 0 0 0 0,0 0-1 0 0,0 0 1 0 0,1 0 0 0 0,-1 0 0 0 0,0 0 0 0 0,0 0-1 0 0,1 0 1 0 0,-1 0 0 0 0,0 0 0 0 0,1 0 0 0 0,-1 0 0 0 0,0 0-1 0 0,0 0 1 0 0,1 0 0 0 0,-1 0 0 0 0,0 0 0 0 0,0 0-1 0 0,0 1 1 0 0,1-1 0 0 0,-1 0 0 0 0,0 0 0 0 0,0 0 0 0 0,1 0-1 0 0,-1 1 1 0 0,0-1 0 0 0,0 0 0 0 0,0 0 0 0 0,0 0-1 0 0,1 1 1 0 0,1 1 0 0 0,-1 1 0 0 0,1-1 0 0 0,0 1 0 0 0,-1 0 0 0 0,0-1 0 0 0,1 1 0 0 0,-1 0 0 0 0,0 0 0 0 0,0 4 0 0 0,6 27 0 0 0,-1-7 0 0 0,-4-22 0 0 0,0 0 0 0 0,-1 1 0 0 0,0-1 0 0 0,1 10 0 0 0,-3-3 1 0 0,2-8-3 0 0,12 13 15 0 0,-12-17-6 0 0,0 0 0 0 0,0 0 0 0 0,1-1 0 0 0,-1 1 1 0 0,0 0-1 0 0,0 0 0 0 0,0-1 0 0 0,0 1 0 0 0,0-1 0 0 0,0 1 0 0 0,-1-1 0 0 0,1 1 0 0 0,0-1 0 0 0,0 0 0 0 0,0 1 0 0 0,1-2 0 0 0,-1 1 0 0 0,0-1 0 0 0,0 1 0 0 0,0-1 0 0 0,0 0 0 0 0,0 1 0 0 0,0-1 0 0 0,0 0-1 0 0,1-3 1 0 0,5-11 34 0 0,7-12 11 0 0,-6 9-39 0 0,-2-1 16 0 0,-6 17-27 0 0,1 1 1 0 0,-1-1-1 0 0,1 1 0 0 0,0-1 0 0 0,0 1 0 0 0,0 0 1 0 0,0 0-1 0 0,0-1 0 0 0,0 1 0 0 0,1 0 1 0 0,-1 0-1 0 0,1 0 0 0 0,1-2 0 0 0,-2 3 3 0 0,0-1 0 0 0,0 1-1 0 0,0 0 1 0 0,0-1 0 0 0,0 1 0 0 0,0-1-1 0 0,0 1 1 0 0,-1-1 0 0 0,1 0 0 0 0,0-2-1 0 0,1-3 19 0 0,15 18 114 0 0,-15-10-124 0 0,-1 0-1 0 0,1 0 1 0 0,-1 0-1 0 0,1 0 0 0 0,-1 1 1 0 0,0-1-1 0 0,0 1 1 0 0,0-1-1 0 0,1 1 1 0 0,0 2-1 0 0,6 8-51 0 0,10 13-1137 0 0,-9-12-5654 0 0,-2-2-689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2.2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 7368 0 0,'13'-3'119'0'0,"12"-1"428"0"0,-24 5-535 0 0,0 0-1 0 0,-1 0 0 0 0,0-1 0 0 0,1 1 0 0 0,-1 0 0 0 0,1 0 0 0 0,-1 0 0 0 0,0-1 1 0 0,0 1-1 0 0,1 0 0 0 0,-1 2 0 0 0,0-3-11 0 0,5 31 3569 0 0,-4-22-1583 0 0,0-1 1 0 0,1 1-1 0 0,0-1 0 0 0,6 15 1 0 0,-2 3-888 0 0,1-1-30 0 0,-7-24-1012 0 0,1 0 0 0 0,-1 0 0 0 0,0 0 1 0 0,1 0-1 0 0,-1 0 0 0 0,0 0 1 0 0,0 0-1 0 0,0 0 0 0 0,1 0 1 0 0,-1 0-1 0 0,0 0 0 0 0,-1 1 0 0 0,1-1 1 0 0,0 0-1 0 0,0 0 0 0 0,0 0 1 0 0,-1 0-1 0 0,1 0 0 0 0,-1 1 0 0 0,1-2-49 0 0,0 0-1 0 0,0 0 1 0 0,0 0-1 0 0,0 0 0 0 0,0 1 1 0 0,-1-1-1 0 0,1 0 1 0 0,0 0-1 0 0,0 0 0 0 0,0 0 1 0 0,0 0-1 0 0,0 0 0 0 0,0 0 1 0 0,0 1-1 0 0,0-1 1 0 0,0 0-1 0 0,0 0 0 0 0,0 0 1 0 0,0 0-1 0 0,0 0 1 0 0,0 1-1 0 0,0-1 0 0 0,0 0 1 0 0,0 0-1 0 0,0 0 1 0 0,0 0-1 0 0,0 0 0 0 0,0 1 1 0 0,0-1-1 0 0,0 0 0 0 0,0 0 1 0 0,0 0-1 0 0,0 0 1 0 0,0 0-1 0 0,0 0 0 0 0,0 1 1 0 0,0-1-1 0 0,1 0 1 0 0,-1 0-1 0 0,0 0 0 0 0,0 0 1 0 0,0 0-1 0 0,0 0 1 0 0,0 0-1 0 0,0 0 0 0 0,0 1 1 0 0,1-1-1 0 0,-1 0 0 0 0,0 0 1 0 0,0 0-1 0 0,0 0 1 0 0,0 0-1 0 0,0 0 0 0 0,0 0 1 0 0,1 0-1 0 0,-1 0 1 0 0,0 0-1 0 0,0 0 0 0 0,0 0 1 0 0,0 0-1 0 0,0 0 0 0 0,1 0 1 0 0,-1 0-1 0 0,2 0 417 0 0,-5-13-53 0 0,3 12-366 0 0,0 1 0 0 0,-1-1-1 0 0,1 0 1 0 0,0 1 0 0 0,0-1 0 0 0,0 0-1 0 0,0 0 1 0 0,-1 1 0 0 0,1-1 0 0 0,0 0-1 0 0,0 0 1 0 0,1 1 0 0 0,-1-1 0 0 0,0 0 0 0 0,0 0-1 0 0,0 1 1 0 0,0-1 0 0 0,1 0 0 0 0,-1 1-1 0 0,0-1 1 0 0,1 0 0 0 0,-1 1 0 0 0,0-1-1 0 0,1 0 1 0 0,-1 1 0 0 0,1-1 0 0 0,-1 1-1 0 0,1-1 1 0 0,-1 1 0 0 0,1-1 0 0 0,-1 1-1 0 0,2-1 1 0 0,7-7 37 0 0,-6 7-41 0 0,-1-1 1 0 0,1 0 0 0 0,-1 0 0 0 0,1 0-1 0 0,-1 0 1 0 0,0 0 0 0 0,0 0 0 0 0,0-1-1 0 0,0 1 1 0 0,-1-1 0 0 0,1 1-1 0 0,1-4 1 0 0,-1-2-2 0 0,-1 5 0 0 0,-1-1 0 0 0,1 1 0 0 0,0 0 0 0 0,1-1 0 0 0,-1 1 0 0 0,0 0 0 0 0,1 0 0 0 0,0 0 0 0 0,0 0 0 0 0,0 0 0 0 0,0 1 0 0 0,0-1 0 0 0,3-2 0 0 0,-2 3 3 0 0,0-1 0 0 0,-1 1 0 0 0,0 0 0 0 0,1 0 0 0 0,-1-1 0 0 0,0 1-1 0 0,0-1 1 0 0,-1 0 0 0 0,1 0 0 0 0,0 0 0 0 0,1-4 0 0 0,-3 7-17 0 0,0-1 0 0 0,0 1 0 0 0,0 0 0 0 0,1-1 0 0 0,-1 1 0 0 0,0 0 0 0 0,1-1 0 0 0,-1 1 0 0 0,0 0 0 0 0,0 0 0 0 0,1-1 0 0 0,-1 1 0 0 0,1 0 0 0 0,-1 0 0 0 0,0-1 0 0 0,1 1 0 0 0,-1 0 0 0 0,0 0 0 0 0,1 0 0 0 0,-1 0 0 0 0,1 0 0 0 0,1-1-51 0 0,0-1-34 0 0,2-1-152 0 0,-3 10 123 0 0,-1-5 128 0 0,0 0 0 0 0,-1-1 0 0 0,1 1 0 0 0,-1 0 0 0 0,1 0 0 0 0,-1-1 0 0 0,0 1 0 0 0,-1 2 0 0 0,1-3 0 0 0,0 1 0 0 0,0-1 0 0 0,0 1 0 0 0,1-1 0 0 0,-1 1 0 0 0,0 0 0 0 0,1-1 0 0 0,0 1 0 0 0,-1 0 0 0 0,1-1 0 0 0,0 1 0 0 0,0 2 0 0 0,1 1 0 0 0,0-1 0 0 0,1 0 0 0 0,-1 0 0 0 0,1 0 0 0 0,0 0 0 0 0,1 0 0 0 0,4 7 0 0 0,-4-7 0 0 0,0 1 0 0 0,0 0 0 0 0,0 0 0 0 0,2 7 0 0 0,-4-8-35 0 0,0-1 0 0 0,0 1 0 0 0,1-1 0 0 0,-1 1 0 0 0,4 3 0 0 0,-4-5-33 0 0,1-1 1 0 0,-1 1-1 0 0,1-1 1 0 0,-1 0-1 0 0,1 1 1 0 0,0-1-1 0 0,-1 0 1 0 0,1 0-1 0 0,3 1 1 0 0,0 1-208 0 0,1 1-2810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2.6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0 17303 0 0,'-4'3'1572'0'0,"4"-3"-1560"0"0,-1 0-1 0 0,1 1 1 0 0,0-1-1 0 0,0 0 1 0 0,0 0-1 0 0,-1 1 0 0 0,1-1 1 0 0,0 0-1 0 0,0 1 1 0 0,0-1-1 0 0,0 0 0 0 0,-1 0 1 0 0,1 1-1 0 0,0-1 1 0 0,0 0-1 0 0,0 1 1 0 0,0-1-1 0 0,0 0 0 0 0,0 1 1 0 0,0-1-1 0 0,0 0 1 0 0,0 1-1 0 0,0-1 1 0 0,0 0-1 0 0,0 1 0 0 0,0-1 1 0 0,0 0-1 0 0,0 0 1 0 0,1 1-1 0 0,-1-1 0 0 0,0 0 1 0 0,0 1-1 0 0,0-1 1 0 0,1 1 95 0 0,-4 11 1051 0 0,0 1-49 0 0,18 43 2459 0 0,-15-53-3471 0 0,2 18 524 0 0,1 1-1 0 0,1-1 0 0 0,8 24 0 0 0,-6-25-424 0 0,-1 1-1 0 0,2 22 0 0 0,-4-22-138 0 0,1 0 1 0 0,7 24 0 0 0,-5-26-47 0 0,-4-13-251 0 0,0 1 0 0 0,0-1 0 0 0,0 0 0 0 0,1 0 0 0 0,6 9 0 0 0,1-2-1403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2.9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145 1 16208 0 0,'-14'0'743'0'0,"11"0"-17"0"0,1 0-465 0 0,1 0-206 0 0,-1 1 0 0 0,1-1-1 0 0,0 0 1 0 0,-1 1 0 0 0,1-1 0 0 0,0 1 0 0 0,-1-1-1 0 0,1 1 1 0 0,0 0 0 0 0,0-1 0 0 0,0 1 0 0 0,0 0-1 0 0,0 0 1 0 0,0 0 0 0 0,0 0 0 0 0,0 0-1 0 0,0 0 1 0 0,0 0 0 0 0,0 0 0 0 0,1 0 0 0 0,-2 2-1 0 0,1 0 369 0 0,-1 0 0 0 0,0 0 0 0 0,0-1 0 0 0,1 1 0 0 0,-1-1 0 0 0,-1 1 0 0 0,-2 2 0 0 0,-12 14 913 0 0,6 1-1092 0 0,1 0-1 0 0,1 0 1 0 0,0 1-1 0 0,1 0 0 0 0,2 0 1 0 0,-6 28-1 0 0,11-20-572 0 0,1-19-5872 0 0,13-25 1108 0 0</inkml:trace>
  <inkml:trace contextRef="#ctx0" brushRef="#br0" timeOffset="1">119 20 11976 0 0,'0'0'576'0'0,"8"3"48"0"0,40 11 2703 0 0,-21-8-1147 0 0,-24-5-2100 0 0,0 0 0 0 0,0 0-1 0 0,0 0 1 0 0,0 0 0 0 0,0-1-1 0 0,0 0 1 0 0,0 1-1 0 0,0-1 1 0 0,0 0 0 0 0,5-1-1 0 0,-6 1 64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3.3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0 17503 0 0,'-4'15'1759'0'0,"2"-9"-1531"0"0,1 0-1 0 0,1 0 1 0 0,-1 0-1 0 0,1-1 0 0 0,1 1 1 0 0,-1 0-1 0 0,1 0 1 0 0,-1 0-1 0 0,2 0 1 0 0,-1-1-1 0 0,4 11 1 0 0,-2-7 405 0 0,0 1 0 0 0,1 15 0 0 0,-2 2 409 0 0,10 45 0 0 0,-10-63-859 0 0,-1-1-1 0 0,-1 0 1 0 0,1 0-1 0 0,-1 10 1 0 0,1 21 372 0 0,0-32-522 0 0,2 19 13 0 0,0-1 1 0 0,-2 45-1 0 0,-1-47-46 0 0,2 32 0 0 0,0-1 0 0 0,-1-30 0 0 0,9 44 0 0 0,-2-11 0 0 0,-1-21-436 0 0,-5-25 120 0 0,0-1 0 0 0,1 17 0 0 0,-2-22 834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3.7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95 28 19351 0 0,'0'0'1751'0'0,"-4"-1"-1406"0"0,2-2 16 0 0,-1 1-1 0 0,0-1 0 0 0,1 1 1 0 0,-1 0-1 0 0,0 0 0 0 0,0 0 1 0 0,-1 0-1 0 0,1 1 0 0 0,0-1 1 0 0,-1 1-1 0 0,1 0 0 0 0,0 0 1 0 0,-1 0-1 0 0,-4 0 1 0 0,6 1 361 0 0,1 1-620 0 0,0 0 0 0 0,0 0 0 0 0,0 1 0 0 0,0-1 0 0 0,0 0 0 0 0,0 0 0 0 0,-1 0 0 0 0,1 0 0 0 0,-3 1 0 0 0,1 0 19 0 0,1 0-77 0 0,1 0 1 0 0,-1 0-1 0 0,0 1 0 0 0,1-1 0 0 0,0 0 0 0 0,-1 1 0 0 0,1-1 0 0 0,0 1 0 0 0,0 0 0 0 0,0-1 0 0 0,0 4 0 0 0,0 1 48 0 0,-1-1 0 0 0,2 1 0 0 0,-1 9-1 0 0,2 11-249 0 0,1 1-1 0 0,2-1 0 0 0,8 33 1 0 0,-9-52-35 0 0,0 0 0 0 0,0-1 0 0 0,1 0 0 0 0,0 0 0 0 0,0 0 0 0 0,0 0 1 0 0,1 0-1 0 0,9 9 0 0 0,-13-15 129 0 0,0 0 0 0 0,0-1 0 0 0,0 1 1 0 0,0-1-1 0 0,0 1 0 0 0,0-1 0 0 0,0 0 0 0 0,0 1 1 0 0,0-1-1 0 0,0 0 0 0 0,0 1 0 0 0,1-1 0 0 0,-1 0 1 0 0,0 0-1 0 0,0 0 0 0 0,0 0 0 0 0,0 0 0 0 0,0 0 0 0 0,0-1 1 0 0,0 1-1 0 0,0 0 0 0 0,0 0 0 0 0,0-1 0 0 0,2 0 1 0 0,1 0-746 0 0,1-1 1 0 0,-1 0 0 0 0,0 0 0 0 0,5-4 0 0 0,3-3-1433 0 0,1-6-21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4.0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39 184 15664 0 0,'-5'6'231'0'0,"1"-1"0"0"0,0 1 0 0 0,0 0 0 0 0,1 0 0 0 0,0 1 1 0 0,0-1-1 0 0,0 1 0 0 0,1-1 0 0 0,0 1 0 0 0,0 0 0 0 0,0 0 1 0 0,0 10-1 0 0,15 130 4812 0 0,-12-137-5150 0 0,-1-7 197 0 0,1 0 0 0 0,0 0 1 0 0,0 0-1 0 0,0 0 0 0 0,0 0 0 0 0,0 0 1 0 0,0 0-1 0 0,1 0 0 0 0,0 0 1 0 0,-1-1-1 0 0,1 1 0 0 0,0-1 1 0 0,0 1-1 0 0,4 3 0 0 0,-4-5-35 0 0,-1 0-1 0 0,0 0 1 0 0,0 0-1 0 0,0 0 1 0 0,0 1-1 0 0,0-1 1 0 0,0 0-1 0 0,-1 1 0 0 0,2 1 1 0 0,6 10 8 0 0,0-8-63 0 0,-6-5 38 0 0,0-1-1 0 0,0 0 1 0 0,0 0-1 0 0,0 0 1 0 0,0 0-1 0 0,-1 0 1 0 0,1 0-1 0 0,0 0 0 0 0,-1 0 1 0 0,1-1-1 0 0,-1 1 1 0 0,1 0-1 0 0,-1-1 1 0 0,0 0-1 0 0,1 1 1 0 0,-1-1-1 0 0,0 0 1 0 0,1-3-1 0 0,1-1 44 0 0,-1 0 0 0 0,1 0 0 0 0,-2-1 0 0 0,1 1 0 0 0,-1-1 0 0 0,0 0-1 0 0,0 1 1 0 0,-1-10 0 0 0,2-10 97 0 0,-1 21-143 0 0,-1-1-1 0 0,0 0 0 0 0,0 0 1 0 0,0 0-1 0 0,-2-9 0 0 0,-17-56 190 0 0,18 68-268 0 0,1 0 1 0 0,-2 0-1 0 0,1 0 0 0 0,0 1 0 0 0,0-1 0 0 0,-1 0 1 0 0,1 0-1 0 0,-1 1 0 0 0,0-1 0 0 0,0 1 0 0 0,0-1 1 0 0,0 1-1 0 0,-1 0 0 0 0,1 0 0 0 0,0 0 0 0 0,-1 0 1 0 0,0 0-1 0 0,1 1 0 0 0,-6-3 0 0 0,7 4-5 0 0,1 0 0 0 0,-1 0 1 0 0,1 0-1 0 0,-1 0 0 0 0,1 0 0 0 0,-1 0 0 0 0,1 0 0 0 0,-1 0 0 0 0,1 0 0 0 0,-1 1 0 0 0,1-1 1 0 0,-1 0-1 0 0,1 0 0 0 0,-1 0 0 0 0,1 1 0 0 0,0-1 0 0 0,-1 0 0 0 0,1 1 0 0 0,-1-1 0 0 0,-1 1-187 0 0,0 1-100 0 0,-1-1 1 0 0,1 1-1 0 0,-1 0 1 0 0,1 0-1 0 0,0 0 1 0 0,0 0-1 0 0,0 0 1 0 0,0 1-1 0 0,0-1 1 0 0,0 0-1 0 0,1 1 1 0 0,-1 0-1 0 0,1-1 1 0 0,0 1-1 0 0,-2 3 1 0 0,-3 17-1639 0 0</inkml:trace>
  <inkml:trace contextRef="#ctx0" brushRef="#br0" timeOffset="1">232 16 7368 0 0,'2'-16'14640'0'0,"1"24"-11371"0"0,10 58-1697 0 0,-5-42-1459 0 0,-2 1 0 0 0,-1-1 0 0 0,3 37 1 0 0,6 26 154 0 0,-5-48-1447 0 0,16 43 1 0 0,-16-65-564 0 0,-1-5-74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4.4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78 14256 0 0,'0'0'1290'0'0,"0"2"-1062"0"0,1 20 2338 0 0,5 36 0 0 0,-4-47-2134 0 0,0 0-1 0 0,1 0 1 0 0,0 0-1 0 0,1 0 1 0 0,6 11-1 0 0,-5-15-441 0 0,-4-7 37 0 0,0 1-1 0 0,-1-1 0 0 0,1 1 1 0 0,0 0-1 0 0,-1-1 1 0 0,1 1-1 0 0,-1 0 1 0 0,1-1-1 0 0,-1 1 1 0 0,1 0-1 0 0,-1 0 0 0 0,0-1 1 0 0,1 3-1 0 0,10-5 313 0 0,1-8-188 0 0,-4 0-49 0 0,-5 8-79 0 0,-1-1 0 0 0,0 0 0 0 0,0 1-1 0 0,0-1 1 0 0,0 0 0 0 0,-1 0 0 0 0,1-1 0 0 0,-1 1 0 0 0,1 0-1 0 0,-1 0 1 0 0,1-6 0 0 0,5-38 149 0 0,-2-50 126 0 0,0 51 102 0 0,-5 44 320 0 0,4 14-490 0 0,5 43-24 0 0,0-1-183 0 0,-7-41-182 0 0,0 0 0 0 0,0-1-1 0 0,1 1 1 0 0,10 23 0 0 0,-6-15-403 0 0,-7-17 195 0 0,1-1-1 0 0,0 1 0 0 0,0-1 0 0 0,1 1 0 0 0,-1-1 0 0 0,1 0 0 0 0,-1 0 1 0 0,1 0-1 0 0,0 0 0 0 0,4 4 0 0 0,3 1-1167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4.8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8288 0 0,'0'0'638'0'0,"0"2"-414"0"0,2 7 1682 0 0,-1-1 0 0 0,0 0 0 0 0,-1 13-1 0 0,0-12-1300 0 0,0-1 1 0 0,0 0-1 0 0,1 0 0 0 0,2 9 0 0 0,1 1 235 0 0,-1-1 0 0 0,2 29 0 0 0,3-9 118 0 0,-3-12-644 0 0,0-5-70 0 0,-4-18 108 0 0,4-11-776 0 0,-2 3 563 0 0,0 1 0 0 0,0-1 0 0 0,0 0 0 0 0,-1 0 0 0 0,0 0 1 0 0,2-10-1 0 0,0 1 203 0 0,-3 14-322 0 0,-1 0 0 0 0,1 0 1 0 0,-1-1-1 0 0,0 1 0 0 0,1 0 0 0 0,-1 0 0 0 0,0 0 0 0 0,0 0 0 0 0,0-1 1 0 0,0 1-1 0 0,0 0 0 0 0,0 0 0 0 0,0 0 0 0 0,0-1 0 0 0,0 1 0 0 0,-1 0 1 0 0,1 0-1 0 0,-1-2 0 0 0,0 1-45 0 0,-1-1 1 0 0,1 0 0 0 0,0 1-1 0 0,0-1 1 0 0,0 0-1 0 0,1 0 1 0 0,-1 1-1 0 0,1-1 1 0 0,0 0-1 0 0,-1 0 1 0 0,1 0-1 0 0,0 0 1 0 0,1 0-1 0 0,-1 0 1 0 0,0 1-1 0 0,1-1 1 0 0,0 0 0 0 0,0 0-1 0 0,-1 1 1 0 0,2-1-1 0 0,-1 0 1 0 0,2-2-1 0 0,-1-3 152 0 0,-1 6-70 0 0,-1-1 0 0 0,1 1 1 0 0,0-1-1 0 0,0 1 0 0 0,0-1 1 0 0,1 1-1 0 0,1-3 1 0 0,-3 4-124 0 0,1 1 18 0 0,-1 0 51 0 0,0 0 1 0 0,0 0 0 0 0,0 0-1 0 0,0 0 1 0 0,0 1-1 0 0,0-1 1 0 0,0 0 0 0 0,0 0-1 0 0,0 0 1 0 0,0 0-1 0 0,1 0 1 0 0,-1 0 0 0 0,0 1-1 0 0,0-1 1 0 0,0 0-1 0 0,0 0 1 0 0,0 0-1 0 0,0 0 1 0 0,1 0 0 0 0,-1 0-1 0 0,0 0 1 0 0,0 0-1 0 0,0 0 1 0 0,0 0 0 0 0,1 0-1 0 0,-1 0 1 0 0,0 0-1 0 0,0 0 1 0 0,0 0 0 0 0,0 0-1 0 0,0 0 1 0 0,1 0-1 0 0,-1 0 1 0 0,0 0 0 0 0,0 0-1 0 0,0 0 1 0 0,0 0-1 0 0,1 0 1 0 0,3-1 12 0 0,11 11 24 0 0,17 26-40 0 0,-22-29 0 0 0,-2-4 0 0 0,1-5 0 0 0,-5 0 0 0 0,-1 0 1 0 0,0 1-1 0 0,0-1 0 0 0,0-1 0 0 0,0 1 1 0 0,-1 0-1 0 0,1-1 0 0 0,-1 1 0 0 0,1-1 1 0 0,-1 0-1 0 0,0 0 0 0 0,0 0 0 0 0,3-6 0 0 0,0 1 30 0 0,-2 0 0 0 0,1-1 0 0 0,-1 1-1 0 0,2-12 1 0 0,-2 20 134 0 0,1 5-137 0 0,3 9-31 0 0,-5-8 9 0 0,0 1-1 0 0,-1-1 1 0 0,0 1 0 0 0,0 8 0 0 0,1 9-106 0 0,1-12-481 0 0,-1 4 1012 0 0,8 23-1 0 0,2-14-2072 0 0,-10-22 388 0 0,0 0 0 0 0,1 1 0 0 0,-1-1 1 0 0,6 5-1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5.2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12440 0 0,'0'0'957'0'0,"1"2"-624"0"0,1 1 188 0 0,0 0 0 0 0,0 0-1 0 0,0 0 1 0 0,0 0 0 0 0,-1 1-1 0 0,0-1 1 0 0,0 1 0 0 0,0-1-1 0 0,0 1 1 0 0,0 0 0 0 0,0 4 0 0 0,3 13 1515 0 0,1 3-485 0 0,-4-17-1068 0 0,0 1 1 0 0,1-1 0 0 0,2 9 0 0 0,9 31 905 0 0,-12-48-1376 0 0,-1 0 1 0 0,1-1-1 0 0,-1 1 1 0 0,1 0-1 0 0,-1 0 1 0 0,1 0-1 0 0,0 0 1 0 0,0 0-1 0 0,-1 0 1 0 0,1 0-1 0 0,0 0 1 0 0,0 1-1 0 0,0-1 1 0 0,2-1 0 0 0,2-3 44 0 0,0 0-37 0 0,-1-1 0 0 0,0 1 1 0 0,0-1-1 0 0,0-1 0 0 0,0 1 0 0 0,3-9 0 0 0,12-20-8 0 0,-4 9-14 0 0,-13 22 1 0 0,-1 1 0 0 0,1 0 0 0 0,0 1 0 0 0,0-1 0 0 0,1 0 0 0 0,-1 0 0 0 0,0 1 0 0 0,1 0 0 0 0,0-1 0 0 0,-1 1 0 0 0,1 0 0 0 0,5-2 0 0 0,-8 3 0 0 0,0 1 0 0 0,1 0 0 0 0,-1-1 0 0 0,1 1 0 0 0,-1 0 0 0 0,1-1 0 0 0,-1 1 0 0 0,0 0 0 0 0,1 0 0 0 0,-1-1 0 0 0,1 1 0 0 0,-1 0 0 0 0,1 0 0 0 0,-1 0 0 0 0,1 0 0 0 0,-1 0 0 0 0,1 0 0 0 0,-1 0 0 0 0,1 0 0 0 0,-1 0 0 0 0,1 0 0 0 0,-1 0 0 0 0,1 0 0 0 0,0 0 0 0 0,-1 0 0 0 0,0 0 0 0 0,1 1 0 0 0,-1-1 0 0 0,1 0 0 0 0,-1 0 0 0 0,1 1 0 0 0,-1-1 0 0 0,1 1 0 0 0,0 0 0 0 0,2 0 1 0 0,0 1 0 0 0,-1-1-1 0 0,1 1 1 0 0,0 0 0 0 0,-1 0 0 0 0,0 0-1 0 0,1 0 1 0 0,-1 0 0 0 0,0 1-1 0 0,3 4 1 0 0,14 28-28 0 0,-6-7-644 0 0,1 4-2452 0 0,-7-17-5431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19.4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99 5064 0 0,'1'-5'351'0'0,"0"4"-323"0"0,-1 0 0 0 0,0 1 1 0 0,0-1-1 0 0,0 0 0 0 0,0 0 0 0 0,6-8 7804 0 0,7 21-4658 0 0,-10-6-2854 0 0,0 1 0 0 0,0 0 0 0 0,0 0 0 0 0,-1 0 0 0 0,3 10 0 0 0,3 13 65 0 0,-3-16-273 0 0,-1 0-1 0 0,-1 0 0 0 0,0 1 1 0 0,1 19-1 0 0,-1 61 350 0 0,-3-83-395 0 0,0 62-34 0 0,0-74-30 0 0,0 0 0 0 0,-1 0-1 0 0,1 0 1 0 0,0 1-1 0 0,0-1 1 0 0,0 0 0 0 0,0 0-1 0 0,0 0 1 0 0,0 0-1 0 0,0 0 1 0 0,0 0-1 0 0,-1 0 1 0 0,1 0 0 0 0,0 0-1 0 0,0 1 1 0 0,0-1-1 0 0,0 0 1 0 0,0 0 0 0 0,0 0-1 0 0,-1 0 1 0 0,1 0-1 0 0,0 0 1 0 0,0 0 0 0 0,0 0-1 0 0,0 0 1 0 0,-1 0-1 0 0,1 0 1 0 0,0 0 0 0 0,0 0-1 0 0,0 0 1 0 0,0 0-1 0 0,0 0 1 0 0,-1 0 0 0 0,1 0-1 0 0,0 0 1 0 0,0 0-1 0 0,0-1 1 0 0,0 1-1 0 0,0 0 1 0 0,0 0 0 0 0,-1 0-1 0 0,1 0 1 0 0,0 0-1 0 0,0 0 1 0 0,0 0 0 0 0,0-1-1 0 0,-7-4 38 0 0,4-2-23 0 0,0 0 1 0 0,0 0 0 0 0,1 0-1 0 0,0-1 1 0 0,1 1 0 0 0,-1-1-1 0 0,1 1 1 0 0,1-1 0 0 0,0-9-1 0 0,-2-11-12 0 0,1 5 62 0 0,2-24-1 0 0,0 7 116 0 0,0 14 121 0 0,1 0-1 0 0,8-41 0 0 0,-8 58-136 0 0,0 1 1 0 0,1 0-1 0 0,0 0 0 0 0,0 0 0 0 0,1 0 0 0 0,6-9 0 0 0,-9 15-98 0 0,1-1 0 0 0,0 1-1 0 0,-1 0 1 0 0,1-1 0 0 0,0 1-1 0 0,1 0 1 0 0,-1 0 0 0 0,0 0-1 0 0,0 1 1 0 0,1-1 0 0 0,-1 0-1 0 0,1 1 1 0 0,0 0 0 0 0,-1 0-1 0 0,1-1 1 0 0,0 2 0 0 0,0-1-1 0 0,0 0 1 0 0,-1 0 0 0 0,1 1-1 0 0,4-1 1 0 0,-6 1 86 0 0,1 1-11 0 0,0 1-132 0 0,1 0 1 0 0,-1 0 0 0 0,1 0-1 0 0,-1 0 1 0 0,0 1-1 0 0,0-1 1 0 0,0 1 0 0 0,0-1-1 0 0,0 1 1 0 0,-1 0 0 0 0,1-1-1 0 0,-1 1 1 0 0,0 0 0 0 0,0 0-1 0 0,0 0 1 0 0,0 0 0 0 0,0 0-1 0 0,0 1 1 0 0,-1-1-1 0 0,0 0 1 0 0,1 0 0 0 0,-1 0-1 0 0,-1 0 1 0 0,1 1 0 0 0,0-1-1 0 0,-2 5 1 0 0,0 3 27 0 0,-1 1 0 0 0,0 0 0 0 0,-1-1-1 0 0,-1 0 1 0 0,-10 20 0 0 0,2 0-150 0 0,11-24 69 0 0,0-1-1 0 0,-1 1 1 0 0,0-1 0 0 0,-4 7 0 0 0,5-11 4 0 0,1 0 0 0 0,0 1 0 0 0,0-1-1 0 0,0 0 1 0 0,0 1 0 0 0,0-1 0 0 0,0 0 0 0 0,1 1-1 0 0,-1 2 1 0 0,1-4-105 0 0,-1-1 2 0 0,1 0 131 0 0,0 0 1 0 0,-1 0-1 0 0,1 0 1 0 0,0 0-1 0 0,0 0 1 0 0,-1 1-1 0 0,1-1 1 0 0,0 0-1 0 0,0 0 0 0 0,-1 0 1 0 0,1 0-1 0 0,0 0 1 0 0,0 0-1 0 0,-1 1 1 0 0,1-1-1 0 0,0 0 1 0 0,0 0-1 0 0,-1 0 1 0 0,1 1-1 0 0,0-1 1 0 0,0 0-1 0 0,0 0 1 0 0,0 0-1 0 0,-1 1 1 0 0,1-1-1 0 0,0 0 0 0 0,0 1 1 0 0,3 1 31 0 0,0 1 1 0 0,0-1 0 0 0,0 0-1 0 0,0 0 1 0 0,0-1-1 0 0,0 1 1 0 0,1-1-1 0 0,-1 1 1 0 0,1-1-1 0 0,4 1 1 0 0,41 5 172 0 0,-22-4-236 0 0,-22-2-135 0 0,1 0 0 0 0,-1-1 0 0 0,0 1 0 0 0,1-1 1 0 0,-1 0-1 0 0,0-1 0 0 0,1 1 0 0 0,-1-1 0 0 0,0 0 0 0 0,0-1 0 0 0,0 1 0 0 0,0-1 0 0 0,10-5 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35.5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12896 0 0,'6'4'1338'0'0,"-2"-4"-1033"0"0,-1 1 1 0 0,0 0-1 0 0,0-1 0 0 0,1 1 0 0 0,-1-1 0 0 0,0 0 0 0 0,1 0 0 0 0,-1 0 1 0 0,0-1-1 0 0,1 1 0 0 0,4-2 0 0 0,21-2 4089 0 0,-19 4-3854 0 0,0 0 1 0 0,0 0-1 0 0,0 1 0 0 0,0 0 1 0 0,-1 1-1 0 0,1 0 0 0 0,0 1 1 0 0,-1 0-1 0 0,1 0 0 0 0,-1 1 0 0 0,9 5 1 0 0,-7-2-199 0 0,-3-3-92 0 0,-1 1 0 0 0,1 0 0 0 0,10 10 0 0 0,-17-13-222 0 0,1 0 0 0 0,0 0 0 0 0,0 0 0 0 0,-1 0 0 0 0,1 0 0 0 0,-1 1 0 0 0,0-1 0 0 0,0 1 0 0 0,1-1 0 0 0,-2 1-1 0 0,1-1 1 0 0,0 1 0 0 0,0-1 0 0 0,-1 1 0 0 0,0 0 0 0 0,1 4 0 0 0,-1-2-33 0 0,0 1 0 0 0,-1-1 0 0 0,0 1 0 0 0,0-1-1 0 0,0 1 1 0 0,-1-1 0 0 0,1 1 0 0 0,-1-1 0 0 0,-4 7 0 0 0,0-1-254 0 0,-1-1-1 0 0,0 1 1 0 0,-10 9 0 0 0,-35 49-1605 0 0,46-60 1573 0 0,1 1 0 0 0,0 0 1 0 0,-6 16-1 0 0,-1 1-50 0 0,11-24 340 0 0,1-1 0 0 0,-1 0 1 0 0,0 0-1 0 0,1 0 0 0 0,-1 1 0 0 0,1-1 0 0 0,0 3 0 0 0,-2 6 47 0 0,2-10-17 0 0,0 0 0 0 0,0 0-1 0 0,0 0 1 0 0,-1 0 0 0 0,1 0 0 0 0,0 1 0 0 0,0-1 0 0 0,0 0 0 0 0,0 0-1 0 0,1 0 1 0 0,-1 0 0 0 0,0 0 0 0 0,0 0 0 0 0,1 0 0 0 0,-1 0-1 0 0,1 0 1 0 0,-1 1 0 0 0,1-1 0 0 0,-1-1 0 0 0,1 1 0 0 0,0 0 0 0 0,-1 0-1 0 0,1 0 1 0 0,0 0 0 0 0,0 0 0 0 0,-1-1 0 0 0,1 1 0 0 0,0 0-1 0 0,0-1 1 0 0,0 1 0 0 0,0 0 0 0 0,0-1 0 0 0,0 1 0 0 0,2 0 0 0 0,2 0 79 0 0,0 1 1 0 0,0-1-1 0 0,1 0 1 0 0,-1-1-1 0 0,0 1 1 0 0,7-1-1 0 0,-7 0-43 0 0,132 3 1530 0 0,59 16-971 0 0,-112-5-3394 0 0,-62-11-7104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7:42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4144 0 0,'0'0'18639'0'0,"6"7"-17608"0"0,-3-4-882 0 0,0-1 0 0 0,0 0-1 0 0,0 1 1 0 0,0-1 0 0 0,0 0 0 0 0,1-1 0 0 0,-1 1-1 0 0,1-1 1 0 0,0 1 0 0 0,-1-1 0 0 0,1 0 0 0 0,7 1 0 0 0,12-1 216 0 0,-18 0-319 0 0,-1-1 1 0 0,1 1-1 0 0,0-1 1 0 0,-1-1-1 0 0,1 1 1 0 0,6-2-1 0 0,-6 2-40 0 0,-4 0-3 0 0,0 0 0 0 0,1 0 1 0 0,-1 0-1 0 0,0 0 0 0 0,0 0 0 0 0,0-1 0 0 0,1 1 1 0 0,-1 0-1 0 0,0-1 0 0 0,0 1 0 0 0,0-1 1 0 0,0 1-1 0 0,0-1 0 0 0,0 0 0 0 0,0 1 1 0 0,0-1-1 0 0,0 0 0 0 0,0 0 0 0 0,0 0 1 0 0,0 1-1 0 0,-1-1 0 0 0,2-1 0 0 0,0 0-1 0 0,18-22-241 0 0,-19 23-194 0 0,-2-1-714 0 0,-20-23-3821 0 0,12 18 2593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7:43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1 2760 0 0,'-14'0'248'0'0,"13"0"222"0"0,-1 0 0 0 0,1 1-1 0 0,-1-1 1 0 0,1 1 0 0 0,0 0 0 0 0,-1-1 0 0 0,1 1 0 0 0,0 0-1 0 0,-1 0 1 0 0,0 1 0 0 0,-10 5 3927 0 0,-3 1 859 0 0,13-7-4917 0 0,1 0-1 0 0,-1 0 0 0 0,1 0 1 0 0,-1 0-1 0 0,1 0 1 0 0,0 0-1 0 0,-1 1 0 0 0,1-1 1 0 0,0 1-1 0 0,-2 3 1592 0 0,2-4-1779 0 0,0 1 0 0 0,0-1 0 0 0,0 0-1 0 0,0 1 1 0 0,0-1 0 0 0,1 0 0 0 0,-1 1-1 0 0,0-1 1 0 0,1 1 0 0 0,0-1 0 0 0,-1 3 0 0 0,-1 8 89 0 0,0 0 0 0 0,1 0 0 0 0,1 1 1 0 0,0-1-1 0 0,1 0 0 0 0,0 0 1 0 0,1 0-1 0 0,3 12 0 0 0,8 61-20 0 0,5 35-149 0 0,-10-64-17 0 0,0-4-43 0 0,12 111-11 0 0,-11-60 0 0 0,-2-28 0 0 0,-3-37 0 0 0,1 22 0 0 0,8 307-64 0 0,-7-262 40 0 0,5 28-243 0 0,-1-20 126 0 0,-7-68 74 0 0,3 54-39 0 0,-3 173-754 0 0,-3-252 777 0 0,4 85-389 0 0,-2-81 417 0 0,-2 36 0 0 0,-1-23 17 0 0,-4-9 182 0 0,5-28 288 0 0,2 1-412 0 0,0-1-1 0 0,0 0 1 0 0,1 1 0 0 0,-1 0-1 0 0,0-1 1 0 0,0 1-1 0 0,0 0 1 0 0,0 0 0 0 0,0 0-1 0 0,2 2 1 0 0,16 6 16 0 0,19-5 53 0 0,5 1-54 0 0,-10 1-3 0 0,37 3 0 0 0,35 10-189 0 0,-60-13-517 0 0,87 11 396 0 0,-45-1-7395 0 0,-49-8 152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7:44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10768 0 0,'0'-31'978'0'0,"1"33"-937"0"0,-1 0 1 0 0,1 0-1 0 0,-1 0 0 0 0,1-1 0 0 0,0 1 0 0 0,0 0 1 0 0,0 0-1 0 0,2 2 0 0 0,1 15 3460 0 0,-2-17-3155 0 0,-1 0 0 0 0,0 0-1 0 0,0 0 1 0 0,1-1 0 0 0,-1 1-1 0 0,1 0 1 0 0,0-1-1 0 0,-1 1 1 0 0,1-1 0 0 0,0 0-1 0 0,0 1 1 0 0,0-1 0 0 0,0 0-1 0 0,0 0 1 0 0,5 1 0 0 0,1 1 173 0 0,1-1 1 0 0,15 2 0 0 0,-4-1 58 0 0,-10-1-435 0 0,0-1 0 0 0,0 1 0 0 0,0-2 0 0 0,0 1 0 0 0,0-1 0 0 0,14-2 0 0 0,63-2 615 0 0,-85 4-720 0 0,1 0 0 0 0,0-1 1 0 0,0 1-1 0 0,-1 1 0 0 0,1-1 1 0 0,5 1-1 0 0,6 1 96 0 0,-14-2-128 0 0,1 0 0 0 0,-1 0 0 0 0,1 0 0 0 0,-1 0 0 0 0,1 0 0 0 0,-1 0 0 0 0,1 0 0 0 0,-1 0 0 0 0,0 0 0 0 0,1 0 0 0 0,-1 0 0 0 0,1 0 0 0 0,-1 1 0 0 0,1-1 0 0 0,-1 0 0 0 0,0 0 0 0 0,1 1 0 0 0,-1-1 0 0 0,0 0 0 0 0,1 1 0 0 0,14 9 40 0 0,1 4 25 0 0,-14-13-64 0 0,0 0 0 0 0,-1 0 0 0 0,0 0 1 0 0,1 1-1 0 0,-1-1 0 0 0,0 0 0 0 0,0 1 0 0 0,1-1 1 0 0,-1 1-1 0 0,0 0 0 0 0,0-1 0 0 0,-1 1 0 0 0,1 0 1 0 0,0-1-1 0 0,-1 1 0 0 0,1 0 0 0 0,-1 0 0 0 0,1-1 0 0 0,-1 1 1 0 0,0 0-1 0 0,0 3 0 0 0,3 9 32 0 0,-1-7-28 0 0,0 1 1 0 0,-1-1-1 0 0,0 0 0 0 0,0 1 0 0 0,-1-1 1 0 0,0 9-1 0 0,2 18 36 0 0,1 4-31 0 0,-2 40 1 0 0,-1-41 3 0 0,4 42 1 0 0,1-30 5 0 0,-5 79-1 0 0,-1-58-12 0 0,1 333-13 0 0,5-225 0 0 0,5-14 0 0 0,-10 52-255 0 0,0-71 168 0 0,-1-114 206 0 0,1 28 0 0 0,0-49-119 0 0,0 0 0 0 0,-2 12 0 0 0,1-12 0 0 0,0-1 0 0 0,1 14 0 0 0,8 159 50 0 0,-7-164-214 0 0,4 27 0 0 0,-2-27 227 0 0,1 26 0 0 0,-3-9-10 0 0,1-1 0 0 0,9 39 0 0 0,-8-29-169 0 0,-2-31 653 0 0,3 22-1 0 0,0 13 21 0 0,-2-38-661 0 0,-2 0-1 0 0,0 12 0 0 0,2 20 90 0 0,-1-38 58 0 0,-1 0-1 0 0,0 0 1 0 0,1 0-1 0 0,-1 0 1 0 0,-1 0-1 0 0,1 0 1 0 0,-1 0-1 0 0,-1 7 1 0 0,1-9 38 0 0,-5 14 440 0 0,4-14-456 0 0,-1 0 0 0 0,1 0-1 0 0,-1-1 1 0 0,0 1 0 0 0,1 0 0 0 0,-6 1-1 0 0,6-2-44 0 0,1 0 0 0 0,0-1-1 0 0,-1 0 1 0 0,1 1 0 0 0,-1-1-1 0 0,1 0 1 0 0,0 1 0 0 0,-1-1-1 0 0,1 0 1 0 0,-1 0 0 0 0,1 0 0 0 0,-1 0-1 0 0,1-1 1 0 0,0 1 0 0 0,-1 0-1 0 0,1-1 1 0 0,-1 1 0 0 0,1-1-1 0 0,-2 0 1 0 0,-4-3 103 0 0,0 1 0 0 0,-1 0 0 0 0,-8-2 1 0 0,-5-3-138 0 0,11 4-118 0 0,-30-13-1187 0 0,-65-17-1 0 0,58 19-2702 0 0,25 11-4367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05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8288 0 0,'1'11'16761'0'0,"25"-8"-15726"0"0,-20-2-801 0 0,0 0 0 0 0,0 0 1 0 0,0-1-1 0 0,10 0 0 0 0,13-1 199 0 0,-22 1-415 0 0,-1 0 1 0 0,1 0-1 0 0,0 0 1 0 0,-1-1 0 0 0,9-2-1 0 0,15-2-84 0 0,-25 4 90 0 0,0 1 0 0 0,-1-1 0 0 0,1 0 0 0 0,7-2-1 0 0,-11 2-123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05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 5984 0 0,'-5'8'13065'0'0,"4"-6"-12709"0"0,-1 0 0 0 0,0 0 0 0 0,1 0 1 0 0,-1 0-1 0 0,1 0 0 0 0,-1 3 0 0 0,1-4 4 0 0,0 1 347 0 0,1 31 1270 0 0,-1-17-1648 0 0,0 1 0 0 0,2-1 0 0 0,0 0 0 0 0,4 18 0 0 0,10 54 49 0 0,-9-48-353 0 0,-1 17 29 0 0,-4-39-54 0 0,3 21-1 0 0,7 68 52 0 0,-8-62-38 0 0,4 73-13 0 0,7 63 0 0 0,3 3 0 0 0,-11-57-39 0 0,-3-35 14 0 0,-4-34 25 0 0,0-42 0 0 0,1 0 0 0 0,3 27 0 0 0,-2-26 102 0 0,0 33 0 0 0,1 4 334 0 0,-2-35-460 0 0,0 1 0 0 0,-5 29 0 0 0,1-18-208 0 0,4-23 118 0 0,0 1 0 0 0,1-1 0 0 0,1 14 0 0 0,0-16 26 0 0,-2 0 0 0 0,1-1 0 0 0,-1 1 0 0 0,0 0 0 0 0,0 0 0 0 0,-1 10 0 0 0,-1-5 160 0 0,0 1-1 0 0,2-1 0 0 0,-1 0 1 0 0,1 0-1 0 0,2 13 0 0 0,1 17-303 0 0,-5-8-201 0 0,1-20 422 0 0,1-1 0 0 0,2 25 0 0 0,-1-4 381 0 0,-1-23-211 0 0,1 0 0 0 0,2 14-1 0 0,-3-22-158 0 0,0 0 0 0 0,0 0 0 0 0,0 1 0 0 0,0-1 0 0 0,0 0 0 0 0,0 0 0 0 0,-1 0 0 0 0,0 4 0 0 0,0-4 0 0 0,1 0 0 0 0,0 0 0 0 0,-1 0 0 0 0,1 0 0 0 0,0 0 0 0 0,0 1 0 0 0,0 2 0 0 0,3 13 0 0 0,-1 1 0 0 0,-1-1 0 0 0,0 1 0 0 0,-4 32 0 0 0,-1-32 0 0 0,2-13 0 0 0,1-1 0 0 0,0 1 0 0 0,0 9 0 0 0,0 4 20 0 0,1 13 24 0 0,0-25-41 0 0,1 1 0 0 0,-2 0 0 0 0,1-1 0 0 0,-3 14 0 0 0,2-14-33 0 0,0-1 0 0 0,0 1 1 0 0,0 0-1 0 0,1 0 0 0 0,0-1 1 0 0,2 12-1 0 0,-2-4-438 0 0,-1-13 462 0 0,1 0-1 0 0,0 0 1 0 0,0 0-1 0 0,0 0 1 0 0,0 0-1 0 0,0 0 1 0 0,0 0 0 0 0,0 0-1 0 0,0 0 1 0 0,0 0-1 0 0,0 0 1 0 0,1 0-1 0 0,-1 0 1 0 0,0 0 0 0 0,1 1-1 0 0,1 3 91 0 0,-1-1 1 0 0,0 1-1 0 0,0 0 0 0 0,0 0 0 0 0,0 0 1 0 0,-1-1-1 0 0,0 1 0 0 0,-1 8 0 0 0,1-7-80 0 0,0 1 1 0 0,0 0-1 0 0,3 12 0 0 0,10 36 568 0 0,-13-53-828 0 0,8 15-7 0 0,6 33 263 0 0,-13-39 0 0 0,0-3 0 0 0,3-2 0 0 0,5 1 0 0 0,-7-5 0 0 0,3 14 0 0 0,-2-9 14 0 0,11 14 36 0 0,-12-17-50 0 0,-1 0-9 0 0,11 9 209 0 0,-9-11-178 0 0,0 1-1 0 0,0-1 1 0 0,-1 0 0 0 0,1 0-1 0 0,1 0 1 0 0,-1 0 0 0 0,0 0 0 0 0,0 0-1 0 0,1-1 1 0 0,-1 0 0 0 0,1 1-1 0 0,-1-2 1 0 0,6 2 0 0 0,2 0-306 0 0,-1-1-1 0 0,0 0 1 0 0,0 0 0 0 0,0-1 0 0 0,1-1 0 0 0,-1 0-1 0 0,0 0 1 0 0,0-1 0 0 0,0 0 0 0 0,0-1 0 0 0,0 0-1 0 0,11-5 1 0 0,1-3-8147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07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12264 0 0,'0'0'5946'0'0,"2"0"-5067"0"0,18 4 1263 0 0,-18-3-2003 0 0,0-1-1 0 0,1 1 1 0 0,-1-1 0 0 0,0 1 0 0 0,0-1 0 0 0,0 0 0 0 0,1 0 0 0 0,-1 1 0 0 0,0-2 0 0 0,0 1 0 0 0,1 0 0 0 0,-1 0 0 0 0,0-1 0 0 0,0 1 0 0 0,4-2 0 0 0,-3 1 9 0 0,0-1 0 0 0,0 1 0 0 0,0 1 0 0 0,1-1 0 0 0,-1 0 0 0 0,0 1 0 0 0,1 0 0 0 0,3 0 0 0 0,9-2 212 0 0,-6 0-191 0 0,2 0-52 0 0,0-1 0 0 0,1 2 0 0 0,-1 0 0 0 0,1 0 0 0 0,15 2 0 0 0,17 3-503 0 0,-36-3 386 0 0,8 3 0 0 0,-9 4 0 0 0,37 54 203 0 0,-42-55-93 0 0,0 0 1 0 0,0 0 0 0 0,0 0-1 0 0,-1 0 1 0 0,2 11 0 0 0,3 8 70 0 0,-4-13-181 0 0,0 1 0 0 0,0 1 0 0 0,-2-1 0 0 0,1 18 0 0 0,0 5 0 0 0,20 126 0 0 0,-22-163 0 0 0,2 18 0 0 0,-1 30 0 0 0,1 10 0 0 0,15 29 0 0 0,-8-45 0 0 0,4 10 13 0 0,5 25 28 0 0,8 52-808 0 0,19 67 472 0 0,-18-95 475 0 0,11 50 528 0 0,-30-109-708 0 0,5 35 0 0 0,10 55 0 0 0,-2-13 0 0 0,-14-75 0 0 0,-3-18 0 0 0,3 46 0 0 0,-1 6 0 0 0,1 2 0 0 0,-3-2 0 0 0,5 20 0 0 0,-5 0 64 0 0,6 34 72 0 0,-7 103 264 0 0,-6-144-36 0 0,3-78-316 0 0,-1 0 1 0 0,-1-1-1 0 0,0 1 0 0 0,-7 23 0 0 0,8-23 18 0 0,1-12-54 0 0,0 0-1 0 0,0 0 1 0 0,-1 0-1 0 0,1 1 1 0 0,0-1-1 0 0,0 0 1 0 0,-1 0-1 0 0,1 0 1 0 0,0 0-1 0 0,-1 1 1 0 0,1-1-1 0 0,-1 0 1 0 0,0 0-1 0 0,1 0 1 0 0,-1 0-1 0 0,-1 1 1 0 0,1-1 5 0 0,0 1 3 0 0,0 0 1 0 0,-1 0-1 0 0,1-1 1 0 0,0 1-1 0 0,-1-1 1 0 0,0 1 0 0 0,1-1-1 0 0,-1 1 1 0 0,0-1-1 0 0,0 0 1 0 0,0 0-1 0 0,0 0 1 0 0,0 0 0 0 0,0 0-1 0 0,0 0 1 0 0,0-1-1 0 0,0 1 1 0 0,0-1-1 0 0,0 1 1 0 0,0-1 0 0 0,-3 0-1 0 0,-5 0-3 0 0,-1 0 0 0 0,1-1 0 0 0,0-1 0 0 0,0 0 0 0 0,0 0 0 0 0,1-1 0 0 0,-1 0 0 0 0,1-1 0 0 0,-1 0 0 0 0,-15-9 0 0 0,-9-4-538 0 0,27 14 8 0 0,0 0-1 0 0,1 0 0 0 0,-1-1 1 0 0,1 0-1 0 0,-8-6 0 0 0,8 2-1070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17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14 10592 0 0,'0'0'818'0'0,"-2"-1"-532"0"0,-14-9 11699 0 0,29 7-11332 0 0,-11 4-606 0 0,0-1-1 0 0,0 0 1 0 0,0 1-1 0 0,0-1 1 0 0,0 1-1 0 0,0 0 1 0 0,0 0 0 0 0,0 0-1 0 0,3 1 1 0 0,6 3 231 0 0,-10-4-61 0 0,3 0-14 0 0,1 1-159 0 0,0 0 0 0 0,0-1 0 0 0,1 0 0 0 0,-1 0 1 0 0,1 0-1 0 0,-1-1 0 0 0,0 0 0 0 0,7 0 0 0 0,3-1-5 0 0,-1 2-1 0 0,20 2 1 0 0,-20-1-22 0 0,-1-1 0 0 0,1 0 0 0 0,17-2 0 0 0,-15-1-17 0 0,-10 1 0 0 0,-1 0 0 0 0,1 1 0 0 0,-1-1 0 0 0,1 1 0 0 0,0 0 0 0 0,5 2 0 0 0,-6-1-12 0 0,0-1 0 0 0,1 1-1 0 0,-1-1 1 0 0,0 0 0 0 0,0 0-1 0 0,1 0 1 0 0,5-2 0 0 0,18-2-824 0 0,-18 4-2111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17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8 11056 0 0,'0'0'852'0'0,"-6"13"4434"0"0,8-11-4860 0 0,1-1 0 0 0,0 1 1 0 0,0-1-1 0 0,-1 1 0 0 0,1-1 0 0 0,1 0 0 0 0,-1 0 0 0 0,0 0 1 0 0,4 0-1 0 0,2 1 448 0 0,0-1 0 0 0,13 1 0 0 0,13-3 327 0 0,-1-2 0 0 0,53-11-1 0 0,-16 6-985 0 0,-27 2-357 0 0,-13 3-1656 0 0,-14-1-118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18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 13504 0 0,'12'7'1224'0'0,"-11"-6"-855"0"0,-5 10 2599 0 0,4-10-2829 0 0,0 0 0 0 0,0 0 0 0 0,1 0 1 0 0,-1-1-1 0 0,0 1 0 0 0,0 0 0 0 0,1 0 0 0 0,-1 0 1 0 0,0 0-1 0 0,1-1 0 0 0,-1 1 0 0 0,0 0 0 0 0,1 0 1 0 0,-1-1-1 0 0,1 1 0 0 0,0 0 0 0 0,-1-1 1 0 0,1 1-1 0 0,-1 0 0 0 0,1-1 0 0 0,0 1 0 0 0,1 0 1 0 0,1 0 68 0 0,-1 0 0 0 0,1 1 0 0 0,-1-2 0 0 0,1 1 1 0 0,0 0-1 0 0,0 0 0 0 0,3 0 0 0 0,6-1 220 0 0,0 1 0 0 0,19-3-1 0 0,-8-2-129 0 0,-1 0-1 0 0,32-11 0 0 0,-7 2-169 0 0,-40 10-125 0 0,0 1 0 0 0,0-1 0 0 0,10-6 0 0 0,-5 1-43 0 0,-11 4 7 0 0,-1 3 8 0 0,1 0-28 0 0,8-17-667 0 0,-9 17 618 0 0,0 1-1 0 0,0 0 1 0 0,0-1 0 0 0,0 1 0 0 0,0 0 0 0 0,0-1-1 0 0,0 1 1 0 0,1 0 0 0 0,-1-1 0 0 0,0 1-1 0 0,0 0 1 0 0,0-1 0 0 0,-1 1 0 0 0,1 0-1 0 0,0-1 1 0 0,0 1 0 0 0,0 0 0 0 0,0-1 0 0 0,0 1-1 0 0,0 0 1 0 0,0-1 0 0 0,0 1 0 0 0,-1 0-1 0 0,1-1 1 0 0,0 1 0 0 0,0 0 0 0 0,-1 0-1 0 0,1-1 1 0 0,0 1 0 0 0,0 0 0 0 0,-1 0-1 0 0,1-1 1 0 0,0 1 0 0 0,0 0 0 0 0,-1 0 0 0 0,1 0-1 0 0,0 0 1 0 0,-1-1 0 0 0,1 1 0 0 0,0 0-1 0 0,-1 0 1 0 0,1 0 0 0 0,0 0 0 0 0,-1 0-1 0 0,1 0 1 0 0,0 0 0 0 0,-1 0 0 0 0,1 0 0 0 0,0 0-1 0 0,-1 0 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19.7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 27 12528 0 0,'-5'1'1133'0'0,"5"-1"-1091"0"0,-1 0 0 0 0,1 1 0 0 0,-1-1 0 0 0,1 0 0 0 0,-1 0 0 0 0,1 0 1 0 0,-1 1-1 0 0,1-1 0 0 0,-1 0 0 0 0,1 1 0 0 0,0-1 0 0 0,-1 0 0 0 0,1 1 0 0 0,0-1 0 0 0,-1 0 0 0 0,1 1 0 0 0,0-1 0 0 0,-1 1 1 0 0,1-1-1 0 0,0 1 0 0 0,0-1 0 0 0,-1 1 0 0 0,1-1 0 0 0,0 1 0 0 0,0-1 0 0 0,0 1 0 0 0,0 0 261 0 0,-2 7 4931 0 0,4 1-3326 0 0,7 8-2179 0 0,-5-11 982 0 0,8 15 183 0 0,23 29-1 0 0,-25-36-751 0 0,-6-10-58 0 0,0 0 0 0 0,0 0 0 0 0,0 0 0 0 0,1 0 0 0 0,-1-1 0 0 0,8 5 0 0 0,-11-8-62 0 0,1 0 0 0 0,-1 1-1 0 0,0-1 1 0 0,0 0-1 0 0,0 0 1 0 0,0 0 0 0 0,0 0-1 0 0,0 0 1 0 0,1 0 0 0 0,-1 0-1 0 0,0 0 1 0 0,0 0 0 0 0,0 0-1 0 0,0-1 1 0 0,0 1 0 0 0,2-1-1 0 0,13-6 235 0 0,-13 5-225 0 0,0 0-1 0 0,0 0 1 0 0,-1 0-1 0 0,1-1 1 0 0,-1 1 0 0 0,0-1-1 0 0,1 0 1 0 0,-1 1-1 0 0,0-1 1 0 0,-1 0-1 0 0,1 0 1 0 0,-1 0-1 0 0,1-1 1 0 0,-1 1 0 0 0,0 0-1 0 0,0 0 1 0 0,0-1-1 0 0,0-3 1 0 0,0 3-5 0 0,0 0 0 0 0,-1-1 0 0 0,0 1 0 0 0,0-1 0 0 0,0 1 0 0 0,0-1-1 0 0,-1 1 1 0 0,1-1 0 0 0,-1 1 0 0 0,0-1 0 0 0,-1 1 0 0 0,1 0 0 0 0,-3-6 0 0 0,-1 1 4 0 0,3 5-12 0 0,-1 0-1 0 0,0-1 1 0 0,1 1-1 0 0,-2 0 1 0 0,1 0 0 0 0,0 1-1 0 0,-4-4 1 0 0,5 5-46 0 0,0 0 1 0 0,0 1-1 0 0,0-1 1 0 0,0 1-1 0 0,0-1 1 0 0,0 1-1 0 0,0 0 1 0 0,0 0-1 0 0,0 0 1 0 0,-1 0-1 0 0,1 0 1 0 0,0 0-1 0 0,-1 1 1 0 0,1-1-1 0 0,0 1 1 0 0,-1-1-1 0 0,1 1 1 0 0,-1 0-1 0 0,1 0 1 0 0,-1 0-1 0 0,1 1 1 0 0,-1-1-1 0 0,1 0 1 0 0,0 1-1 0 0,-1 0 1 0 0,-3 1-1 0 0,1 1-280 0 0,0 0 0 0 0,1 0 1 0 0,-1 0-1 0 0,1 1 0 0 0,0-1 0 0 0,-7 9 0 0 0,4-5-1125 0 0,-6 5-823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18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0 10856 0 0,'-7'4'318'0'0,"0"0"0"0"0,1 0 0 0 0,-1 0 0 0 0,-10 10 0 0 0,4 3 2997 0 0,6-6-1409 0 0,5-9-1668 0 0,1 0-1 0 0,0-1 1 0 0,0 1 0 0 0,0 0 0 0 0,0 0 0 0 0,0 0 0 0 0,0 0 0 0 0,0 3-1 0 0,0 1 163 0 0,0 0 0 0 0,0 0 0 0 0,1 0 0 0 0,0 0 0 0 0,0 0 0 0 0,1 10 0 0 0,2 28 940 0 0,-2-14-672 0 0,0 6-129 0 0,0-17-384 0 0,2 25-1 0 0,16 107 964 0 0,-11-86-924 0 0,9 41-70 0 0,26 164-24 0 0,-10-77-52 0 0,-25-140-48 0 0,11 105 0 0 0,-10-50-54 0 0,-2-24-1 0 0,11 68-194 0 0,-5-5-113 0 0,3 63-272 0 0,-13-178 550 0 0,8 179-248 0 0,-4-105 315 0 0,-1 2 20 0 0,-6-14 90 0 0,0 58 78 0 0,5-113-171 0 0,-5-37 0 0 0,0 2 0 0 0,7 22 0 0 0,-6-22 0 0 0,-1-2 0 0 0,0-1 0 0 0,0 0 0 0 0,1 0 0 0 0,-1 0 0 0 0,0 0 0 0 0,1 0 0 0 0,-1-1 0 0 0,0 1 0 0 0,1 0 0 0 0,-1 0 0 0 0,1 0 0 0 0,0 0 0 0 0,-1 0 0 0 0,1 0 0 0 0,0-1 0 0 0,-1 1 0 0 0,1 0 0 0 0,1 0 0 0 0,0 1 28 0 0,0 0-1 0 0,1 0 0 0 0,-1 0 1 0 0,1 0-1 0 0,-1-1 0 0 0,1 1 1 0 0,0-1-1 0 0,-1 1 1 0 0,1-1-1 0 0,0 0 0 0 0,0 0 1 0 0,0-1-1 0 0,0 1 0 0 0,4 0 1 0 0,19 6-311 0 0,-15-4 365 0 0,-1 0 0 0 0,0-1 1 0 0,1-1-1 0 0,15 1 0 0 0,-10-1-101 0 0,1 1-387 0 0,64 2 422 0 0,-27-7-7356 0 0,-26 0-537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0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13824 0 0,'0'0'1388'0'0,"6"0"-1264"0"0,186-4 6299 0 0,-176 5-6164 0 0,-3-1 4 0 0,0 0 1 0 0,0-1-1 0 0,17-3 0 0 0,-17 2-28 0 0,-1 0 1 0 0,1 1-1 0 0,1 0 0 0 0,20 3 0 0 0,-12-1 59 0 0,12 1-13 0 0,-32-2-272 0 0,0 1 0 0 0,-1-1 0 0 0,1 1 0 0 0,0 0 0 0 0,-1-1 0 0 0,1 1 0 0 0,0 0 0 0 0,-1 0 0 0 0,1 0 0 0 0,-1 0 0 0 0,1 0 0 0 0,-1 0 0 0 0,0 1 0 0 0,0-1 0 0 0,1 0 0 0 0,0 2 0 0 0,4 7 101 0 0,-1 1-1 0 0,1-1 1 0 0,-2 1 0 0 0,6 17-1 0 0,9 48-40 0 0,-13-50-18 0 0,-5-20-36 0 0,-1 1 0 0 0,1-1 0 0 0,-2 10 0 0 0,2 10-15 0 0,15 157 128 0 0,-13-121-123 0 0,8 244 54 0 0,-6-91-59 0 0,8 12 64 0 0,9 67-64 0 0,-4-60-330 0 0,-10-70 583 0 0,-7-103-238 0 0,3 26-27 0 0,2 15-211 0 0,-3-23 284 0 0,0-45-46 0 0,6 125-138 0 0,-4-11 91 0 0,-5-125 32 0 0,-1-8 0 0 0,1-1 0 0 0,0 1 0 0 0,2-1 0 0 0,-1 1 0 0 0,2-1 0 0 0,5 20 0 0 0,0-9-25 0 0,6 32 1 0 0,-6-22 9 0 0,0-6 15 0 0,-8-27 3 0 0,1 0 0 0 0,-1 1 0 0 0,1-1 0 0 0,-1 0 0 0 0,0 1 0 0 0,0-1 0 0 0,0 0 0 0 0,0 1 0 0 0,0-1 0 0 0,-1 4 0 0 0,0-4 0 0 0,1 1 1 0 0,-1 0-1 0 0,1 0 1 0 0,0-1-1 0 0,0 1 1 0 0,1 0-1 0 0,-1 0 1 0 0,1 4-1 0 0,1-1-3 0 0,-1 0-1 0 0,0 0 1 0 0,0 1-1 0 0,-1 11 1 0 0,0-12 3 0 0,1 1 0 0 0,-1-1 1 0 0,3 13-1 0 0,-1-9 16 0 0,0 0 0 0 0,-1-1 0 0 0,0 1 0 0 0,-1 17 0 0 0,-1-16-33 0 0,1 0 0 0 0,3 18 0 0 0,-2-22 148 0 0,0 1 0 0 0,0 0-1 0 0,-1 0 1 0 0,-1 0 0 0 0,1-1-1 0 0,-3 12 1 0 0,-12 42 802 0 0,14-59-914 0 0,1 0 0 0 0,-1 0 0 0 0,0 0 0 0 0,1-1 0 0 0,-1 1-1 0 0,0 0 1 0 0,0 0 0 0 0,0 0 0 0 0,0-1 0 0 0,-1 1 0 0 0,1-1 0 0 0,0 1 0 0 0,-1-1 0 0 0,1 1-1 0 0,-1-1 1 0 0,1 0 0 0 0,-4 2 0 0 0,3-2 8 0 0,0-1 1 0 0,-1 1-1 0 0,1 0 0 0 0,0-1 0 0 0,-1 0 1 0 0,1 0-1 0 0,-1 1 0 0 0,1-1 1 0 0,0-1-1 0 0,-1 1 0 0 0,1 0 0 0 0,-1-1 1 0 0,1 1-1 0 0,-4-2 0 0 0,-7-3 46 0 0,1 0 0 0 0,0 0 1 0 0,-23-15-1 0 0,2 1-92 0 0,20 11-269 0 0,-1-1 0 0 0,-19-17-1 0 0,9 6-7769 0 0,11 9-442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4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6 9672 0 0,'-8'-6'15195'0'0,"7"10"-15088"0"0,0-1-1 0 0,0 0 0 0 0,0 1 1 0 0,-1-1-1 0 0,1 0 0 0 0,-1 1 1 0 0,1-1-1 0 0,-4 3 0 0 0,-4 10 311 0 0,-60 124 565 0 0,30-56-1998 0 0,38-82 651 0 0,8-4-3725 0 0,4-15-3990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5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15752 0 0,'0'0'1573'0'0,"2"0"-1435"0"0,-1 0-25 0 0,1 0-1 0 0,-1 0 1 0 0,1 0-1 0 0,0 0 1 0 0,-1 0-1 0 0,1 1 1 0 0,-1-1-1 0 0,1 1 0 0 0,0-1 1 0 0,-1 1-1 0 0,1 0 1 0 0,-1-1-1 0 0,2 2 1 0 0,1 1 270 0 0,8 4 986 0 0,-10-5-1142 0 0,1-1 1 0 0,-1 1-1 0 0,0-1 1 0 0,0 0 0 0 0,0 0-1 0 0,1 0 1 0 0,-1 0-1 0 0,5 1 1 0 0,23 6 1098 0 0,-26-7-1200 0 0,1 1 0 0 0,-1-1 0 0 0,1 0 0 0 0,-1 0 0 0 0,1 0 0 0 0,0-1 0 0 0,-1 1 0 0 0,1-1 0 0 0,0 0 0 0 0,5-1 0 0 0,0 0 223 0 0,-10 1-424 0 0,0 0 0 0 0,0 0 0 0 0,1 0 0 0 0,-1 0 0 0 0,0 0 0 0 0,1 0 0 0 0,-1 0 0 0 0,0 0 0 0 0,1 0-1 0 0,-1 0 1 0 0,0 0 0 0 0,1 0 0 0 0,-1 0 0 0 0,0 0 0 0 0,1 0 0 0 0,-1 0 0 0 0,0 0 0 0 0,0 1 0 0 0,1-1-1 0 0,-1 0 1 0 0,0 0 0 0 0,0 0 0 0 0,1 1 0 0 0,-1-1 0 0 0,0 0 0 0 0,0 0 0 0 0,0 1 0 0 0,1-1 0 0 0,-1 0-1 0 0,0 0 1 0 0,0 1 0 0 0,0-1 0 0 0,0 1 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5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10136 0 0,'0'0'9439'0'0,"1"7"-7328"0"0,6 13-690 0 0,-2 0 1 0 0,4 26-1 0 0,-3-18-1134 0 0,-4-21-180 0 0,-1 1 0 0 0,1 0 0 0 0,-1 11 0 0 0,0 0 311 0 0,6 35 0 0 0,1 2-288 0 0,0 68-130 0 0,-5-98 0 0 0,1 19 0 0 0,-3-23-213 0 0,1 0 0 0 0,9 39-1 0 0,-10-52-78 0 0,-1-7-41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6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18223 0 0,'0'0'414'0'0,"0"1"56"0"0,0 2-350 0 0,-1-1 0 0 0,1 1 0 0 0,-1-1 1 0 0,1 1-1 0 0,-1-1 0 0 0,0 1 0 0 0,-2 2 0 0 0,2-3 21 0 0,0 1 0 0 0,0-1 0 0 0,1 0 0 0 0,-1 1 0 0 0,0-1 0 0 0,1 0 0 0 0,-1 1 1 0 0,1-1-1 0 0,0 1 0 0 0,0-1 0 0 0,0 0 0 0 0,0 1 0 0 0,1 4 0 0 0,5 17 1683 0 0,12 30 0 0 0,17 41-1303 0 0,29 71-270 0 0,-52-148-566 0 0,-10-17 427 0 0,-1 1 0 0 0,1 0 1 0 0,-1-1-1 0 0,0 1 0 0 0,1 0 0 0 0,-1 0 0 0 0,0 0 1 0 0,1 3-1 0 0,-2-44 64 0 0,9-65 0 0 0,-6 82-383 0 0,-2-1 0 0 0,-1-25 1 0 0,0 17-262 0 0,0 23 183 0 0,1 0 0 0 0,0-1 0 0 0,0 1 0 0 0,0 0 0 0 0,5-11 0 0 0,-4 12-801 0 0,1 1 0 0 0,0-1 0 0 0,6-10 1 0 0,0 4-6476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6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70 13824 0 0,'0'0'7509'0'0,"-5"-7"-5663"0"0,-2-8-431 0 0,6 12-1317 0 0,0 1 1 0 0,0-1-1 0 0,0 1 1 0 0,0 0-1 0 0,0 0 1 0 0,0-1-1 0 0,-3-1 1 0 0,0-2 19 0 0,3 5-56 0 0,0-1 0 0 0,0 1 0 0 0,-1-1 0 0 0,1 1 0 0 0,0 0 0 0 0,0-1 0 0 0,-1 1 0 0 0,1 0 0 0 0,-1 0 0 0 0,1 0 0 0 0,-1 0 0 0 0,1 0 0 0 0,-1 0 0 0 0,0 0 0 0 0,1 1 0 0 0,-1-1 0 0 0,0 1 0 0 0,0-1 0 0 0,0 1 0 0 0,-2-1 0 0 0,2 1-61 0 0,1 0 1 0 0,-1 1-1 0 0,0-1 1 0 0,1 0 0 0 0,-1 1-1 0 0,0-1 1 0 0,1 1-1 0 0,-1 0 1 0 0,1-1-1 0 0,-1 1 1 0 0,1 0-1 0 0,-1 0 1 0 0,1 0-1 0 0,0 0 1 0 0,0 0-1 0 0,-1 0 1 0 0,1 1-1 0 0,0-1 1 0 0,0 0-1 0 0,0 0 1 0 0,0 1 0 0 0,-1 1-1 0 0,-1 1-31 0 0,1 1-50 0 0,0 1 0 0 0,0 0 0 0 0,0-1 0 0 0,0 1 0 0 0,1 0-1 0 0,0 0 1 0 0,0 0 0 0 0,1 0 0 0 0,0 7 0 0 0,0 3-251 0 0,2 1 1 0 0,0 0-1 0 0,1 0 0 0 0,1-1 1 0 0,0 1-1 0 0,1-1 0 0 0,11 24 1 0 0,1-15-138 0 0,-14-22 389 0 0,-1 1 0 0 0,1-1-1 0 0,-1 1 1 0 0,4 6 0 0 0,-6-8-11 0 0,12-7-566 0 0,-9-1 634 0 0,1 0 0 0 0,-1 0 0 0 0,1 0-1 0 0,-2 0 1 0 0,1-1 0 0 0,-1 1-1 0 0,2-8 1 0 0,-2 6 14 0 0,1-4 119 0 0,-1 1 0 0 0,-1-1 0 0 0,0 0-1 0 0,-1 0 1 0 0,-1-17 0 0 0,0 1 186 0 0,-2-13 1982 0 0,3 44-2126 0 0,24 77 419 0 0,-9-34-552 0 0,-4-21-89 0 0,0 6-64 0 0,-7-17-215 0 0,1 0 1 0 0,0-1 0 0 0,0 0 0 0 0,15 24 0 0 0,-20-36-485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6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0 320 6448 0 0,'1'2'4201'0'0,"0"-1"-4061"0"0,4 6 850 0 0,1 0-1 0 0,-1 0 0 0 0,-1 1 1 0 0,0 0-1 0 0,0 0 1 0 0,0 0-1 0 0,-1 0 1 0 0,4 17-1 0 0,-6-19-683 0 0,1-1 0 0 0,-1 0 1 0 0,1 0-1 0 0,0 1 0 0 0,0-1 0 0 0,0-1 0 0 0,6 10 0 0 0,-6-9 2103 0 0,-3-13-1803 0 0,-1-40-415 0 0,0 36-179 0 0,1 0 0 0 0,1-1 1 0 0,0 1-1 0 0,0 0 0 0 0,1 0 1 0 0,1 0-1 0 0,5-19 0 0 0,-4 23-12 0 0,-2 2 0 0 0,1 0 0 0 0,0 0 0 0 0,1 0 0 0 0,-1 1 0 0 0,1-1 0 0 0,0 1 0 0 0,0 0 0 0 0,1 0 0 0 0,0 0 0 0 0,4-5 0 0 0,4-1-133 0 0,-9 8-38 0 0,0 0 1 0 0,0 1-1 0 0,1-1 0 0 0,-1 1 1 0 0,0 0-1 0 0,7-3 0 0 0,-7 3 24 0 0,-1 1-18 0 0,0 0-1 0 0,1 0 0 0 0,-1 0 1 0 0,1 0-1 0 0,-1 1 1 0 0,1-1-1 0 0,2 0 0 0 0,-4 1-346 0 0,9 6-245 0 0,-8-5 759 0 0,0 0 0 0 0,0 0 0 0 0,1 0-1 0 0,-1 0 1 0 0,0 1 0 0 0,-1-1 0 0 0,1 1 0 0 0,0-1 0 0 0,0 1 0 0 0,-1 0 0 0 0,1 0-1 0 0,-1 0 1 0 0,1 0 0 0 0,0 2 0 0 0,0 0 10 0 0,0-1 0 0 0,-1 1 0 0 0,0 0-1 0 0,0-1 1 0 0,1 7 0 0 0,3 8 426 0 0,0-2 344 0 0,3 4-125 0 0,1-5-490 0 0,-1 1 1 0 0,-1 0-1 0 0,6 19 0 0 0,7 16 495 0 0,-17-45-630 0 0,0 0 0 0 0,-1 0 0 0 0,3 9 0 0 0,-4 0-7554 0 0</inkml:trace>
  <inkml:trace contextRef="#ctx0" brushRef="#br0" timeOffset="1">224 1 14944 0 0,'-15'6'1623'0'0,"15"2"-1623"0"0,10 1 288 0 0,-2-6 24 0 0,-3 5 8 0 0,3 0 0 0 0,2 3-320 0 0,3-3-128 0 0,-5 1 0 0 0,5-1-6911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7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25 5064 0 0,'0'0'18246'0'0,"-5"5"-16430"0"0,4-3-1765 0 0,0 0 1 0 0,-1 0-1 0 0,1 0 0 0 0,-1 0 1 0 0,1 0-1 0 0,-1 0 0 0 0,0-1 1 0 0,-2 3-1 0 0,2-2-34 0 0,0-1-1 0 0,0 1 1 0 0,0 0 0 0 0,0 0 0 0 0,0 0 0 0 0,1 1 0 0 0,-1-1-1 0 0,-1 3 1 0 0,-2 8-37 0 0,0 1 1 0 0,1-1-1 0 0,0 1 0 0 0,1 0 0 0 0,-2 17 0 0 0,5-24-69 0 0,-1 0-1 0 0,1 0 1 0 0,1 0-1 0 0,-1 0 1 0 0,1 0-1 0 0,1-1 1 0 0,-1 1-1 0 0,1 0 1 0 0,0 0-1 0 0,1-1 1 0 0,-1 1-1 0 0,6 7 1 0 0,-3-10-147 0 0,0-3 28 0 0,-5 0 199 0 0,1-1 1 0 0,-1 0-1 0 0,1 1 1 0 0,0-1-1 0 0,-1 0 1 0 0,1 0 0 0 0,0 0-1 0 0,0 0 1 0 0,-1 0-1 0 0,1 1 1 0 0,0-1 0 0 0,-1 0-1 0 0,1-1 1 0 0,0 1-1 0 0,-1 0 1 0 0,1 0-1 0 0,0 0 1 0 0,-1 0 0 0 0,1 0-1 0 0,0-1 1 0 0,-1 1-1 0 0,1 0 1 0 0,0-1 0 0 0,-1 1-1 0 0,1 0 1 0 0,0-1-1 0 0,10-10-17 0 0,-8 5 36 0 0,-1 1 0 0 0,1-1 0 0 0,-1 0-1 0 0,-1 0 1 0 0,1 0 0 0 0,-1 0-1 0 0,0 0 1 0 0,0 0 0 0 0,-1-9 0 0 0,3-14 144 0 0,2-16 588 0 0,-1-69 0 0 0,-4 113 49 0 0,0 2-769 0 0,0 1 1 0 0,0-1 0 0 0,0 0-1 0 0,0 1 1 0 0,0-1-1 0 0,0 0 1 0 0,1 1-1 0 0,-1-1 1 0 0,0 0 0 0 0,1 1-1 0 0,0 1 1 0 0,0-2-5 0 0,22 70 78 0 0,-13-38-307 0 0,1 0-1 0 0,2-1 1 0 0,1 0 0 0 0,24 39 0 0 0,-33-64-205 0 0,-5-5-268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7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5064 0 0,'4'-16'14138'0'0,"-4"16"-13990"0"0,1 0 0 0 0,0 0-1 0 0,-1 1 1 0 0,1-1 0 0 0,-1 0-1 0 0,1 1 1 0 0,-1-1 0 0 0,1 0 0 0 0,0 1-1 0 0,-1-1 1 0 0,0 1 0 0 0,1-1 0 0 0,-1 1-1 0 0,1-1 1 0 0,-1 1 0 0 0,0-1 0 0 0,1 1-1 0 0,-1-1 1 0 0,0 1 0 0 0,1 0-1 0 0,-1-1 1 0 0,0 2 0 0 0,6 17 633 0 0,-4-14-328 0 0,14 62 1191 0 0,-12-45-1311 0 0,12 34-1 0 0,7 12-26 0 0,-14-36-247 0 0,2 0 0 0 0,20 37 0 0 0,-25-58-54 0 0,70 118 43 0 0,-64-104-48 0 0,-11-22 0 0 0,0 0 0 0 0,1-1 0 0 0,-1 1 0 0 0,0 0 0 0 0,1 0 0 0 0,0-1 0 0 0,-1 1 0 0 0,1-1 0 0 0,0 0 0 0 0,0 1 0 0 0,1-1 0 0 0,-1 0 0 0 0,4 2 0 0 0,-3-2-32 0 0,0 0-1 0 0,1 0 1 0 0,-1-1-1 0 0,1 1 1 0 0,-1-1 0 0 0,1 0-1 0 0,0 0 1 0 0,6 0-1 0 0,-9-1 8 0 0,-1-1 0 0 0,1 1 0 0 0,-1-1 0 0 0,1 1 0 0 0,-1 0 0 0 0,1-1 0 0 0,-1 0 0 0 0,0 1-1 0 0,1-1 1 0 0,-1 1 0 0 0,0-1 0 0 0,0 1 0 0 0,1-1 0 0 0,-1 0 0 0 0,0 1 0 0 0,0-1 0 0 0,0 0 0 0 0,1 0-8 0 0,0-3 60 0 0,0 0-1 0 0,0 0 0 0 0,0 0 0 0 0,-1-1 1 0 0,1 1-1 0 0,-1 0 0 0 0,0-1 1 0 0,0 1-1 0 0,-1-5 0 0 0,-8-38 611 0 0,-14-26-117 0 0,22 69-502 0 0,0 0-1 0 0,-1 0 1 0 0,1 0 0 0 0,-1-1-1 0 0,0 2 1 0 0,-1-1 0 0 0,1 0-1 0 0,-1 0 1 0 0,0 1 0 0 0,1-1-1 0 0,-2 1 1 0 0,-5-5-1 0 0,8 7-41 0 0,0 0-1 0 0,0 0 1 0 0,0 0-1 0 0,0 0 1 0 0,-1 1-1 0 0,1-1 0 0 0,0 1 1 0 0,0-1-1 0 0,-1 1 1 0 0,1-1-1 0 0,-1 1 0 0 0,1 0 1 0 0,0-1-1 0 0,-1 1 1 0 0,1 0-1 0 0,0 0 0 0 0,-1 0 1 0 0,1 0-1 0 0,-1 0 1 0 0,1 1-1 0 0,0-1 1 0 0,-1 0-1 0 0,1 0 0 0 0,0 1 1 0 0,-1-1-1 0 0,1 1 1 0 0,0 0-1 0 0,-1-1 0 0 0,1 1 1 0 0,0 0-1 0 0,0 0 1 0 0,0-1-1 0 0,0 1 0 0 0,0 0 1 0 0,0 0-1 0 0,0 0 1 0 0,0 0-1 0 0,0 1 1 0 0,0-1-1 0 0,1 0 0 0 0,-1 0 1 0 0,-1 2-1 0 0,0 3-672 0 0,-1 0 0 0 0,1 1-1 0 0,1-1 1 0 0,-1 0 0 0 0,0 9-1 0 0,1 1-1358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0.1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1 163 9216 0 0,'0'0'15053'0'0,"6"10"-13823"0"0,24 19-386 0 0,-22-21-844 0 0,4-1 1 0 0,-9-6 2 0 0,0-1 4 0 0,10 0 21 0 0,-10-3-7 0 0,-1 2-17 0 0,2-3-4 0 0,1 0 0 0 0,-1-1 0 0 0,0 1 0 0 0,0-1 0 0 0,0 0 0 0 0,-1 0 0 0 0,1 0 0 0 0,2-8 0 0 0,-2 7-18 0 0,-3 5-69 0 0,1-1-45 0 0,-2 2 132 0 0,0-1-1 0 0,1 1 1 0 0,-1-1 0 0 0,1 1 0 0 0,-1 0-1 0 0,1-1 1 0 0,-1 1 0 0 0,1 0 0 0 0,-1-1-1 0 0,1 1 1 0 0,-1 0 0 0 0,1 0 0 0 0,-1-1-1 0 0,1 1 1 0 0,0 0 0 0 0,-1 0 0 0 0,1 0-1 0 0,-1 0 1 0 0,1 0 0 0 0,0 0-1 0 0,-1 0 1 0 0,1 0 0 0 0,0 0 0 0 0,-1 0-1 0 0,1 0 1 0 0,-1 0 0 0 0,1 0 0 0 0,0 0-1 0 0,-1 1 1 0 0,1-1 0 0 0,-1 0 0 0 0,1 0-1 0 0,-1 1 1 0 0,1-1 0 0 0,-1 0 0 0 0,1 1-1 0 0,-1-1 1 0 0,1 1 0 0 0,-1-1 0 0 0,1 0-1 0 0,-1 1 1 0 0,1 0 0 0 0,-1 0 0 0 0,25 27-66 0 0,-22-24 58 0 0,-1-1-1 0 0,1 1 1 0 0,0 0-1 0 0,1-1 1 0 0,-1 0 0 0 0,0 1-1 0 0,1-2 1 0 0,0 1 0 0 0,0 0-1 0 0,0-1 1 0 0,7 4 0 0 0,1-2 156 0 0,-7-1-164 0 0,0-1 1 0 0,1-1 0 0 0,-1 1-1 0 0,7 0 1 0 0,-10-1 11 0 0,0-1 1 0 0,-1 0-1 0 0,1 0 0 0 0,0-1 0 0 0,-1 1 1 0 0,1 0-1 0 0,0 0 0 0 0,-1-1 0 0 0,1 1 1 0 0,0-1-1 0 0,-1 1 0 0 0,1-1 0 0 0,-1 0 1 0 0,1 0-1 0 0,-1 0 0 0 0,1 0 0 0 0,2-2 1 0 0,1-2 117 0 0,1-1 1 0 0,-1 0-1 0 0,0 0 1 0 0,0 0 0 0 0,-1 0-1 0 0,6-12 1 0 0,-7 14-43 0 0,-1 0 1 0 0,-1 0 0 0 0,1-1-1 0 0,-1 1 1 0 0,1 0 0 0 0,-1-1-1 0 0,-1 1 1 0 0,1-1 0 0 0,-1 1-1 0 0,1-1 1 0 0,-1 0 0 0 0,-1-7-1 0 0,-2-12 183 0 0,3 19-236 0 0,0-1 0 0 0,-1 1 0 0 0,0 0 0 0 0,0-1 0 0 0,0 1 0 0 0,-1 0 0 0 0,-2-7 0 0 0,-12-26-971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28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18975 0 0,'0'0'1720'0'0,"0"8"-489"0"0,1 12-259 0 0,1-1 1 0 0,0 0-1 0 0,10 34 0 0 0,23 55-508 0 0,-18-66-396 0 0,31 80-602 0 0,-36-96 488 0 0,2 0 0 0 0,22 34 0 0 0,-30-52 127 0 0,0-1 1 0 0,0 1-1 0 0,1-1 0 0 0,0 0 0 0 0,9 7 0 0 0,-13-12-110 0 0,0 0 0 0 0,0 0 0 0 0,1 0 0 0 0,-1 0 0 0 0,0 0 0 0 0,1-1 0 0 0,-1 0 0 0 0,1 1 0 0 0,-1-1 0 0 0,1-1 0 0 0,-1 1 0 0 0,1 0 0 0 0,0-1 0 0 0,-1 0 0 0 0,8 0 0 0 0,-9 0 46 0 0,-1-1-1 0 0,1 1 1 0 0,-1-1-1 0 0,1 0 1 0 0,-1 1 0 0 0,1-1-1 0 0,-1 0 1 0 0,0 0 0 0 0,1 0-1 0 0,-1 0 1 0 0,0 0 0 0 0,0 0-1 0 0,1 0 1 0 0,-1 0 0 0 0,0 0-1 0 0,0-1 1 0 0,0 1 0 0 0,0-2-1 0 0,13-28 321 0 0,-12 26-271 0 0,3-13 184 0 0,0-1 0 0 0,-1 1 0 0 0,0-1 0 0 0,-2 1 0 0 0,0-1 0 0 0,-2 0 1 0 0,-2-37-1 0 0,0 47 45 0 0,0-1 0 0 0,0 0 1 0 0,-7-18-1 0 0,7 27-224 0 0,-5 1-1 0 0,6 0-64 0 0,1 0-1 0 0,-1 0 0 0 0,0 1 0 0 0,0-1 0 0 0,1 0 0 0 0,-1 1 0 0 0,0-1 0 0 0,1 1 1 0 0,-1-1-1 0 0,0 1 0 0 0,1-1 0 0 0,-1 1 0 0 0,1 0 0 0 0,-1-1 0 0 0,1 1 0 0 0,-1 0 1 0 0,1-1-1 0 0,-1 2 0 0 0,-5 10 52 0 0,5-8-84 0 0,0 1 1 0 0,0 0-1 0 0,0 0 1 0 0,0 0-1 0 0,1 0 0 0 0,0 0 1 0 0,0 0-1 0 0,0 0 1 0 0,1 0-1 0 0,0 0 0 0 0,0 0 1 0 0,0-1-1 0 0,3 8 1 0 0,3 7-169 0 0,1 0 1 0 0,11 17-1 0 0,-7-13 87 0 0,-10-19 60 0 0,1 0 0 0 0,0 0 0 0 0,0 0 1 0 0,1 0-1 0 0,-1 0 0 0 0,1-1 0 0 0,0 1 0 0 0,0-1 0 0 0,0 0 0 0 0,0 0 0 0 0,0 0 1 0 0,9 3-1 0 0,-6-3-8 0 0,-1 0 1 0 0,1 0 0 0 0,1-1 0 0 0,-1 0 0 0 0,0-1 0 0 0,1 1-1 0 0,13 0 1 0 0,-16-3 51 0 0,0 0-1 0 0,0 1 1 0 0,0-1-1 0 0,-1-1 1 0 0,1 1-1 0 0,0-1 1 0 0,-1 0-1 0 0,1 0 1 0 0,-1 0-1 0 0,0-1 1 0 0,1 1-1 0 0,-1-1 1 0 0,0 0-1 0 0,-1 0 1 0 0,6-6-1 0 0,0 0 0 0 0,-1 0 1 0 0,0-1-1 0 0,-1 0 0 0 0,13-21 0 0 0,-6 6 5 0 0,26-53 0 0 0,-37 70 0 0 0,1 0 0 0 0,-1-1 0 0 0,-1 1 0 0 0,0-1 0 0 0,0 0 0 0 0,0 0 0 0 0,-1-10 0 0 0,-1 18 0 0 0,0-1 0 0 0,1 0 0 0 0,-1 0 0 0 0,0 0 0 0 0,0 1 0 0 0,1-1 0 0 0,-1 0 0 0 0,1 1 0 0 0,0-1 0 0 0,-1 0 0 0 0,3-2 0 0 0,0-2 0 0 0,-2 5 0 0 0,0-1 0 0 0,0 0 0 0 0,0 0 0 0 0,0 1 0 0 0,1-1 0 0 0,-1 0 0 0 0,1 1 0 0 0,-1 0 0 0 0,1-1 0 0 0,-1 1 0 0 0,1 0 0 0 0,0 0 0 0 0,0-1 0 0 0,0 2 0 0 0,0-1 0 0 0,0 0 0 0 0,3-1 0 0 0,-2 1 0 0 0,1 0 0 0 0,0 0 0 0 0,0 1 0 0 0,0-1 0 0 0,0 1 0 0 0,0 0 0 0 0,5 0 0 0 0,12-1 0 0 0,-19 1 0 0 0,0 0-1 0 0,0 0 1 0 0,0 1 0 0 0,0-1-1 0 0,0 0 1 0 0,1 1 0 0 0,-1 0 0 0 0,0-1-1 0 0,0 1 1 0 0,0 0 0 0 0,0 0-1 0 0,2 1 1 0 0,10 5 31 0 0,1-1 97 0 0,-1 0 0 0 0,0 1 0 0 0,0 1 0 0 0,-1 0 0 0 0,16 12 0 0 0,-19-12-107 0 0,38 35 96 0 0,-34-27-31 0 0,3 2 223 0 0,-17-17-270 0 0,0 0 0 0 0,1 1 0 0 0,-1-1 0 0 0,0 0 0 0 0,0 1 0 0 0,0-1 0 0 0,0 0 0 0 0,0 1 0 0 0,0-1 0 0 0,0 3 0 0 0,-1 0 45 0 0,1 0-26 0 0,-1 0-1 0 0,0 0 0 0 0,0 0 1 0 0,0 0-1 0 0,0 0 0 0 0,-1 0 0 0 0,0 0 1 0 0,1-1-1 0 0,-2 1 0 0 0,1 0 1 0 0,0-1-1 0 0,-1 1 0 0 0,1-1 1 0 0,-1 0-1 0 0,0 0 0 0 0,0 0 0 0 0,0-1 1 0 0,-1 1-1 0 0,-5 3 0 0 0,-5 3 71 0 0,1-1 0 0 0,-2 0 0 0 0,-28 10 0 0 0,9-7 105 0 0,-70 12-1 0 0,42-10-2445 0 0,3 3-6066 0 0,39-8-824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47.3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114 67 10680 0 0,'-48'-19'12726'0'0,"50"17"-12051"0"0,5-5-235 0 0,-6 6-347 0 0,0-1 0 0 0,1 0 0 0 0,-1 1 0 0 0,1-1 0 0 0,-1 1-1 0 0,1 0 1 0 0,0-1 0 0 0,0 1 0 0 0,0 0 0 0 0,-1 0 0 0 0,1 0-1 0 0,0 0 1 0 0,0 0 0 0 0,5 0 0 0 0,22-9 1045 0 0,-26 9-1077 0 0,1-1 1 0 0,0 1-1 0 0,0-1 0 0 0,0 1 1 0 0,0 0-1 0 0,0 1 1 0 0,5-1-1 0 0,-1 1-33 0 0,0 0 0 0 0,0 1 0 0 0,0 0 0 0 0,0 0 0 0 0,10 4 0 0 0,-10-3-23 0 0,4 3 28 0 0,4 12 4 0 0,-15-16-34 0 0,0 1 0 0 0,0-1 0 0 0,0 1 0 0 0,0-1 1 0 0,0 1-1 0 0,0 0 0 0 0,0-1 0 0 0,-1 1 0 0 0,1 0 0 0 0,-1 0 0 0 0,1 0 0 0 0,-1-1 1 0 0,0 1-1 0 0,0 0 0 0 0,1 0 0 0 0,-1 2 0 0 0,-3 7-3 0 0,1-3-88 0 0,-1-1 0 0 0,0 0 0 0 0,0 0 0 0 0,-1 0 0 0 0,0 0 0 0 0,0-1 0 0 0,0 0 0 0 0,-9 10 0 0 0,9-12-48 0 0,-1 0 0 0 0,1 0 0 0 0,-1-1 0 0 0,-7 5 0 0 0,-1 11-321 0 0,12-17 397 0 0,1 4 39 0 0,0-6 17 0 0,0 1 1 0 0,0 0 0 0 0,1-1-1 0 0,-1 1 1 0 0,0-1 0 0 0,0 1 0 0 0,1 0-1 0 0,-1-1 1 0 0,0 1 0 0 0,1-1-1 0 0,-1 1 1 0 0,1-1 0 0 0,-1 1 0 0 0,0-1-1 0 0,2 2 1 0 0,1 1 2 0 0,-2 1 11 0 0,1-1 0 0 0,0 1 0 0 0,0-1 0 0 0,0 1 0 0 0,0-1 0 0 0,0 0 0 0 0,1 1 0 0 0,0-1 0 0 0,0 0 0 0 0,-1-1 0 0 0,2 1 0 0 0,-1-1 0 0 0,0 1 0 0 0,0-1 0 0 0,5 2 0 0 0,3 3 89 0 0,0 0-1 0 0,-1 1 0 0 0,0-1 1 0 0,0 2-1 0 0,0 0 0 0 0,-1 0 1 0 0,15 20-1 0 0,-23-27-74 0 0,1 0 0 0 0,-1 0 0 0 0,0-1 0 0 0,0 1 1 0 0,1 0-1 0 0,-1 0 0 0 0,0 0 0 0 0,-1 0 0 0 0,1 0 0 0 0,0 0 0 0 0,-1 0 1 0 0,1 1-1 0 0,-1-1 0 0 0,1 0 0 0 0,-1 0 0 0 0,0 0 0 0 0,0 1 0 0 0,0-1 1 0 0,0 0-1 0 0,-1 0 0 0 0,1 0 0 0 0,-1 1 0 0 0,1-1 0 0 0,-1 0 0 0 0,1 0 0 0 0,-1 0 1 0 0,0 0-1 0 0,-1 2 0 0 0,-1-1 10 0 0,1 0 0 0 0,0 0 0 0 0,-1 0 0 0 0,0-1 0 0 0,1 1 0 0 0,-1-1 0 0 0,0 0 1 0 0,0 1-1 0 0,-1-1 0 0 0,1-1 0 0 0,0 1 0 0 0,-1 0 0 0 0,1-1 0 0 0,-1 0 0 0 0,-5 2 0 0 0,-3 0 20 0 0,0-1 1 0 0,0 0-1 0 0,0-1 0 0 0,-1-1 0 0 0,1 0 0 0 0,0 0 1 0 0,0-1-1 0 0,-15-3 0 0 0,15 2-26 0 0,-3 0-24 0 0,0-1-1 0 0,0 0 1 0 0,0-1-1 0 0,0 0 1 0 0,-24-13-1 0 0,36 15-112 0 0,0 0-1 0 0,0 0 0 0 0,0 0 0 0 0,0 0 0 0 0,0-1 0 0 0,1 1 1 0 0,-1-1-1 0 0,1 0 0 0 0,0 0 0 0 0,0 0 0 0 0,0 0 1 0 0,0 0-1 0 0,0 0 0 0 0,1 0 0 0 0,-2-5 0 0 0,3-8-2241 0 0,4 6-3387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48.1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11 110 9672 0 0,'0'0'748'0'0,"-6"7"-116"0"0,6-7-490 0 0,0 0 1 0 0,0 0-1 0 0,-1 0 1 0 0,1-1 0 0 0,0 1-1 0 0,0 0 1 0 0,-1 0 0 0 0,1 0-1 0 0,0 0 1 0 0,0 0-1 0 0,0-1 1 0 0,-1 1 0 0 0,1 0-1 0 0,0 0 1 0 0,0 0-1 0 0,0-1 1 0 0,0 1 0 0 0,-1 0-1 0 0,1 0 1 0 0,0-1-1 0 0,0 1 1 0 0,0 0 0 0 0,0 0-1 0 0,0-1 1 0 0,0 1 0 0 0,0 0-1 0 0,0 0 1 0 0,0-1-1 0 0,0 1 1 0 0,0 0 0 0 0,0-1-1 0 0,0 1 1 0 0,0 0-1 0 0,0 0 1 0 0,0-1 0 0 0,0 1-1 0 0,0 0 1 0 0,0 0-1 0 0,0-1 1 0 0,4-15 4135 0 0,-2 11-3709 0 0,-2 4-436 0 0,1 0 1 0 0,-1 0-1 0 0,1 0 0 0 0,-1 0 0 0 0,1 0 0 0 0,-1 0 0 0 0,1 0 0 0 0,0 1 1 0 0,-1-1-1 0 0,1 0 0 0 0,0 0 0 0 0,0 1 0 0 0,0-1 0 0 0,0 1 0 0 0,0-1 1 0 0,-1 1-1 0 0,1-1 0 0 0,2 0 0 0 0,-2 1-27 0 0,0-1 0 0 0,0 1-1 0 0,0-1 1 0 0,-1 1 0 0 0,1-1 0 0 0,0 1 0 0 0,0-1 0 0 0,0 0-1 0 0,0 1 1 0 0,-1-1 0 0 0,1 0 0 0 0,0 0 0 0 0,-1 0 0 0 0,1 0-1 0 0,0 0 1 0 0,-1 1 0 0 0,1-3 0 0 0,0 2-41 0 0,-1 0 0 0 0,1 0 0 0 0,-1 0 0 0 0,1-1 0 0 0,-1 1 0 0 0,1 0 0 0 0,0 0 0 0 0,-1 0 0 0 0,1 0 0 0 0,0 0 0 0 0,0 0 0 0 0,0 0 1 0 0,0 1-1 0 0,0-1 0 0 0,0 0 0 0 0,0 0 0 0 0,0 1 0 0 0,0-1 0 0 0,0 1 0 0 0,0-1 0 0 0,1 1 0 0 0,-1-1 0 0 0,0 1 0 0 0,0-1 0 0 0,2 1 0 0 0,-1-1-38 0 0,20-10 101 0 0,-7 2-276 0 0,-15 9 148 0 0,0 0 0 0 0,1-1 0 0 0,-1 1 0 0 0,1 0 0 0 0,-1-1 0 0 0,0 1-1 0 0,1 0 1 0 0,-1 0 0 0 0,1-1 0 0 0,-1 1 0 0 0,1 0 0 0 0,0 0 0 0 0,-1 0-1 0 0,1 0 1 0 0,-1 0 0 0 0,1 0 0 0 0,-1 0 0 0 0,1 0 0 0 0,-1 0 0 0 0,1 0-1 0 0,-1 0 1 0 0,1 0 0 0 0,-1 0 0 0 0,1 0 0 0 0,-1 0 0 0 0,1 1 0 0 0,-1-1-1 0 0,1 0 1 0 0,-1 0 0 0 0,1 1 0 0 0,1 0 15 0 0,2-1-225 0 0,0 1 0 0 0,0-1 1 0 0,0 0-1 0 0,-1 0 0 0 0,1 0 0 0 0,5-1 0 0 0,12-7-8141 0 0,-8 0 608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48.6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34 17711 0 0,'0'0'36'0'0,"1"1"0"0"0,-1-1 0 0 0,0 0 0 0 0,0 1 0 0 0,1-1 0 0 0,-1 0 0 0 0,0 0 0 0 0,1 1-1 0 0,-1-1 1 0 0,0 0 0 0 0,1 0 0 0 0,-1 1 0 0 0,1-1 0 0 0,-1 0 0 0 0,0 0 0 0 0,1 0-1 0 0,-1 0 1 0 0,1 0 0 0 0,-1 1 0 0 0,0-1 0 0 0,1 0 0 0 0,-1 0 0 0 0,1 0 0 0 0,-1 0 0 0 0,1 0-1 0 0,-1 0 1 0 0,0 0 0 0 0,1-1 0 0 0,-1 1 0 0 0,1 0 0 0 0,-1 0 0 0 0,0 0 0 0 0,1 0 0 0 0,-1 0-1 0 0,1-1 1 0 0,-1 1 0 0 0,0 0 0 0 0,1 0 0 0 0,-1-1 0 0 0,0 1 0 0 0,1 0 0 0 0,-1-1-1 0 0,0 1 1 0 0,0 0 0 0 0,1-1 0 0 0,-1 1 0 0 0,0 0 0 0 0,1-1 0 0 0,1-2-23 0 0,-1 3 0 0 0,-1-1 0 0 0,1 1 0 0 0,0 0 0 0 0,0-1 0 0 0,0 1 1 0 0,-1 0-1 0 0,1-1 0 0 0,0 1 0 0 0,0 0 0 0 0,0 0 0 0 0,0 0 0 0 0,1 0 0 0 0,5-2-19 0 0,10-7 1126 0 0,5-4 2227 0 0,-20 12-3237 0 0,-1 1 0 0 0,0 0-1 0 0,1-1 1 0 0,-1 1 0 0 0,0 0 0 0 0,0-1-1 0 0,1 1 1 0 0,-1 0 0 0 0,1 0-1 0 0,-1 0 1 0 0,0 0 0 0 0,1 0 0 0 0,-1 1-1 0 0,0-1 1 0 0,3 1 0 0 0,2 0 104 0 0,0 1 1 0 0,1-1 0 0 0,0 0-1 0 0,-1 0 1 0 0,1-1-1 0 0,11 0 1 0 0,-13-1-125 0 0,0 1 1 0 0,0 0 0 0 0,0 0-1 0 0,1 0 1 0 0,-1 1-1 0 0,0 0 1 0 0,0 0 0 0 0,0 0-1 0 0,0 0 1 0 0,0 1 0 0 0,0 0-1 0 0,7 4 1 0 0,-6-2-64 0 0,0 0-1 0 0,-1 0 1 0 0,1 1 0 0 0,-1 0 0 0 0,0 0-1 0 0,-1 0 1 0 0,1 1 0 0 0,-1 0 0 0 0,0-1 0 0 0,0 1-1 0 0,5 13 1 0 0,-4-8-19 0 0,-3-6 3 0 0,0 0 1 0 0,1 1-1 0 0,-2 0 0 0 0,3 10 0 0 0,-3-3-65 0 0,0-1 1 0 0,-1 1-1 0 0,-1-1 0 0 0,0 1 0 0 0,0-1 0 0 0,-1 1 1 0 0,-1-1-1 0 0,0 0 0 0 0,-1 0 0 0 0,0 0 1 0 0,-1 0-1 0 0,-1-1 0 0 0,1 0 0 0 0,-14 19 0 0 0,9-15 160 0 0,1-2-700 0 0,0-1 1 0 0,-16 18 0 0 0,23-28 474 0 0,-13 13 92 0 0,-19 14 0 0 0,7-15 132 0 0,14-9-344 0 0,11-4-5 0 0,0-1 38 0 0,-3 0 202 0 0,4 0 205 0 0,-5 0 243 0 0,3 0-332 0 0,4 0 464 0 0,9-1-412 0 0,0 0 0 0 0,0-1 0 0 0,0 0 1 0 0,18-6-1 0 0,-19 4-89 0 0,0 1 1 0 0,1 1-1 0 0,-1-1 1 0 0,1 2-1 0 0,0-1 1 0 0,14 1-1 0 0,-3 3 30 0 0,-12-1-37 0 0,1 0 0 0 0,19-1 0 0 0,-22 0-55 0 0,0 0-1 0 0,0 1 1 0 0,0 0-1 0 0,0 0 0 0 0,-1 1 1 0 0,1-1-1 0 0,0 2 1 0 0,9 3-1 0 0,15 5-17 0 0,-22-9-40 0 0,1 0 0 0 0,18 0 0 0 0,7 1-612 0 0,-32-2 403 0 0,0-1 0 0 0,0 1 0 0 0,0 0 0 0 0,0 0 0 0 0,0 1 0 0 0,0-1 0 0 0,3 2 0 0 0,2 3-1682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49.2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1 105 7368 0 0,'0'0'5210'0'0,"9"-6"995"0"0,0 0-5290 0 0,0 1 0 0 0,1 0 0 0 0,-1 0 0 0 0,1 1-1 0 0,19-6 1 0 0,16-7 339 0 0,66-27 155 0 0,-104 41-1638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49.7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72 0 12896 0 0,'-5'5'1338'0'0,"-1"1"-1038"0"0,-7 3 6602 0 0,-2-2-4920 0 0,15-6-1813 0 0,-1 0 0 0 0,0 0 0 0 0,0 0 0 0 0,1 0 0 0 0,-1 0 0 0 0,1 1-1 0 0,-1-1 1 0 0,1 0 0 0 0,-1 0 0 0 0,1 0 0 0 0,0 1 0 0 0,-1 1 0 0 0,-1 5-17 0 0,-1-2-125 0 0,1 1 0 0 0,0 0 0 0 0,0 1 0 0 0,0-1 0 0 0,1 0 0 0 0,0 11 0 0 0,-5 23 25 0 0,4-38-50 0 0,2-2-3 0 0,0 0 1 0 0,-1 0-1 0 0,1-1 0 0 0,0 1 0 0 0,-1 0 0 0 0,1 0 0 0 0,0 0 0 0 0,0-1 0 0 0,0 1 0 0 0,0 0 1 0 0,0 0-1 0 0,0 0 0 0 0,0 0 0 0 0,0 0 0 0 0,0 1 0 0 0,0-1-60 0 0,0-1-30 0 0,0 1 79 0 0,0-1-1 0 0,0 1 1 0 0,0-1 0 0 0,-1 0 0 0 0,1 1-1 0 0,0-1 1 0 0,0 1 0 0 0,0-1 0 0 0,0 0-1 0 0,1 1 1 0 0,-1-1 0 0 0,0 0-1 0 0,0 1 1 0 0,0-1 0 0 0,0 1 0 0 0,0-1-1 0 0,0 0 1 0 0,1 1 0 0 0,-1-1 0 0 0,0 0-1 0 0,0 1 1 0 0,0-1 0 0 0,1 1 0 0 0,2 1-1 0 0,-2-1 13 0 0,1 0 0 0 0,-1 0 0 0 0,1 0 0 0 0,-1 0 0 0 0,1 0 0 0 0,-1 0 0 0 0,1-1 0 0 0,-1 1 0 0 0,1 0-1 0 0,0-1 1 0 0,0 0 0 0 0,-1 1 0 0 0,1-1 0 0 0,3 0 0 0 0,1 1 0 0 0,0 0 0 0 0,0 0 0 0 0,1-1 0 0 0,-1 0 0 0 0,0 0 0 0 0,9-1 0 0 0,-8 0 3 0 0,-1 0 0 0 0,1 1 0 0 0,-1 0 0 0 0,1 0 0 0 0,-1 1 0 0 0,1-1 0 0 0,-1 2 0 0 0,0-1 0 0 0,10 4 0 0 0,5 2 19 0 0,28 17 0 0 0,-23-12-16 0 0,-21-8 2 0 0,0-1-1 0 0,0 1 0 0 0,0 0 1 0 0,-1 0-1 0 0,1 1 0 0 0,-1-1 1 0 0,0 1-1 0 0,0 0 1 0 0,-1 0-1 0 0,1 0 0 0 0,-1 1 1 0 0,0-1-1 0 0,0 1 1 0 0,3 11-1 0 0,-1-4 170 0 0,-4-11-175 0 0,-1-1-1 0 0,1 0 0 0 0,0 1 1 0 0,-1-1-1 0 0,1 1 1 0 0,-1-1-1 0 0,1 1 0 0 0,-1-1 1 0 0,0 1-1 0 0,0-1 1 0 0,0 1-1 0 0,0-1 0 0 0,0 1 1 0 0,0 0-1 0 0,0-1 1 0 0,0 1-1 0 0,0-1 0 0 0,-1 1 1 0 0,1-1-1 0 0,-2 3 1 0 0,-1 3-190 0 0,2-4 278 0 0,0 0 1 0 0,-1 0-1 0 0,1 0 1 0 0,-1 0-1 0 0,0-1 1 0 0,0 1-1 0 0,0-1 1 0 0,0 1 0 0 0,0-1-1 0 0,0 0 1 0 0,-5 4-1 0 0,-11 4 324 0 0,7-3-325 0 0,0 0-1 0 0,-1-1 0 0 0,0 0 1 0 0,-1-1-1 0 0,-20 6 0 0 0,12-7-121 0 0,-31 4-1 0 0,47-7 29 0 0,0-1 0 0 0,0 0 0 0 0,0 0-1 0 0,0 0 1 0 0,0-1 0 0 0,0 0 0 0 0,1 0 0 0 0,-7-1 0 0 0,10 1-80 0 0,0 1 0 0 0,-1-1 0 0 0,1 0 0 0 0,0 1 0 0 0,0-1 0 0 0,-1 0 0 0 0,1 0 0 0 0,0 0 0 0 0,0 0 0 0 0,0 0 0 0 0,0 0 0 0 0,0 0 0 0 0,0 0 0 0 0,0 0 0 0 0,0 0 0 0 0,1 0 0 0 0,-1-1 0 0 0,0 1 0 0 0,1 0 0 0 0,-1-1 0 0 0,1 1 0 0 0,-1 0 0 0 0,1-1 0 0 0,0 1 0 0 0,0-1 0 0 0,-1 1 0 0 0,1-1 0 0 0,0 1 0 0 0,0 0 0 0 0,0-1 0 0 0,1 1 0 0 0,-1-1 0 0 0,0 1 0 0 0,0-1 0 0 0,2-2 0 0 0,5-11-1854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50.2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32 17479 0 0,'-5'14'292'0'0,"4"-12"-149"0"0,-1 1 0 0 0,1 0 0 0 0,0 0 1 0 0,1-1-1 0 0,-1 1 0 0 0,0 0 0 0 0,1 0 0 0 0,-1 6 0 0 0,1-1 5127 0 0,3-9-3477 0 0,2-1-2610 0 0,57-16 2233 0 0,-36 13-1267 0 0,-22 5-150 0 0,0-1 1 0 0,0 0-1 0 0,0 1 1 0 0,0-1-1 0 0,0-1 0 0 0,4 0 1 0 0,-1-2-319 0 0,0 1 0 0 0,1 1 0 0 0,-1-1 0 0 0,1 1 0 0 0,8-1 1 0 0,-14 3 125 0 0,-1-1 1 0 0,1 1-1 0 0,0-1 1 0 0,-1 0-1 0 0,1 0 1 0 0,0 0-1 0 0,-1 0 1 0 0,1 0 0 0 0,-1 0-1 0 0,1 0 1 0 0,-1 0-1 0 0,0 0 1 0 0,1-1-1 0 0,-1 1 1 0 0,1-2-1 0 0,2-2-339 0 0,10-8-1338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8:50.6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 20735 0 0,'0'0'1584'0'0,"2"0"-1085"0"0,68-6 799 0 0,7 0 2408 0 0,-77 6-3693 0 0,5 0 155 0 0,-1 0-1 0 0,1 0 1 0 0,-1 1 0 0 0,1-1-1 0 0,0 1 1 0 0,-1 0 0 0 0,0 0 0 0 0,9 3-1 0 0,-9-3-91 0 0,15 6 140 0 0,-18-7-210 0 0,0 1 0 0 0,-1-1 1 0 0,1 1-1 0 0,0-1 0 0 0,0 1 1 0 0,0 0-1 0 0,-1-1 0 0 0,1 1 1 0 0,-1 0-1 0 0,1 0 1 0 0,0 0-1 0 0,-1-1 0 0 0,1 1 1 0 0,-1 0-1 0 0,0 0 0 0 0,1 0 1 0 0,-1 0-1 0 0,0 0 1 0 0,1 0-1 0 0,-1 0 0 0 0,0 0 1 0 0,0 0-1 0 0,0 1 0 0 0,0 0-4 0 0,0-1-1 0 0,0 1 0 0 0,-1-1 0 0 0,1 1 0 0 0,0-1 0 0 0,-1 1 1 0 0,1-1-1 0 0,-1 1 0 0 0,1-1 0 0 0,-1 1 0 0 0,-1 1 0 0 0,-5 12-36 0 0,4-7-113 0 0,-1 0-1 0 0,0 0 1 0 0,0-1-1 0 0,-8 11 1 0 0,-1 3-201 0 0,-26 29-1157 0 0,38-48 1411 0 0,0 0 0 0 0,0-1 0 0 0,0 1 0 0 0,0 0 0 0 0,0 0 0 0 0,1 0 1 0 0,-1 0-1 0 0,1 1 0 0 0,-1-1 0 0 0,1 0 0 0 0,0 0 0 0 0,0 0 0 0 0,0 0 0 0 0,0 0 0 0 0,0 0 0 0 0,1 3 0 0 0,0-4 101 0 0,-1 1-1 0 0,1-1 0 0 0,-1 0 0 0 0,1 1 1 0 0,0-1-1 0 0,0 0 0 0 0,0 1 0 0 0,0-1 0 0 0,0 0 1 0 0,0 0-1 0 0,0 0 0 0 0,0 0 0 0 0,0 0 1 0 0,0 0-1 0 0,1 0 0 0 0,-1 0 0 0 0,0 0 1 0 0,0-1-1 0 0,1 1 0 0 0,-1-1 0 0 0,1 1 0 0 0,-1-1 1 0 0,3 1-1 0 0,33 12-46 0 0,-29-10 140 0 0,0 0 0 0 0,0 0 0 0 0,1-1 0 0 0,9 2 1 0 0,-13-3-3 0 0,-1 0 1 0 0,0 0-1 0 0,0 0 1 0 0,1 1-1 0 0,-1 0 1 0 0,0 0-1 0 0,5 3 1 0 0,12 5 128 0 0,-18-9-197 0 0,-1 0 0 0 0,0 1 0 0 0,0-1 0 0 0,1 1 0 0 0,-1-1 0 0 0,0 1 0 0 0,-1 0 0 0 0,4 2 0 0 0,-1 1 14 0 0,-1-3 320 0 0,-3 0-165 0 0,2 5 9 0 0,-1-5 14 0 0,-2 0 55 0 0,0 3-243 0 0,-1-1-1 0 0,0 1 0 0 0,0-1 0 0 0,-1 0 0 0 0,1 0 0 0 0,-1 0 1 0 0,0 0-1 0 0,0-1 0 0 0,0 1 0 0 0,0-1 0 0 0,-1 1 0 0 0,1-1 0 0 0,-1 0 1 0 0,0-1-1 0 0,0 1 0 0 0,-6 3 0 0 0,1-2 0 0 0,1 1 0 0 0,-1-2-1 0 0,0 1 1 0 0,-1-1 0 0 0,1 0 0 0 0,0-1-1 0 0,-1 0 1 0 0,0-1 0 0 0,-12 1 0 0 0,9-2-274 0 0,0 0-1 0 0,-1-1 1 0 0,1 0 0 0 0,0-1 0 0 0,0 0 0 0 0,-17-6 0 0 0,12 1-2407 0 0,0-1-6560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9:04.0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8288 0 0,'0'0'756'0'0,"0"2"-623"0"0,3 8 3516 0 0,10-7 643 0 0,-8-2-3467 0 0,-1 0-514 0 0,-1 0 0 0 0,1 0 0 0 0,0 0 0 0 0,0-1 0 0 0,0 1 0 0 0,0-1 0 0 0,0 0 0 0 0,0 0 0 0 0,5-1 0 0 0,44-3 1353 0 0,-48 4-1532 0 0,0 0 1 0 0,1 0 0 0 0,-1 1-1 0 0,0 0 1 0 0,0 0-1 0 0,0 0 1 0 0,0 1 0 0 0,0 0-1 0 0,0 0 1 0 0,8 4 0 0 0,9 4 328 0 0,-22-10-450 0 0,1 0 1 0 0,-1 0-1 0 0,0 1 1 0 0,1-1-1 0 0,-1 0 1 0 0,0 0-1 0 0,1 1 1 0 0,-1-1-1 0 0,0 0 0 0 0,0 1 1 0 0,1-1-1 0 0,-1 0 1 0 0,0 1-1 0 0,0-1 1 0 0,0 0-1 0 0,0 1 1 0 0,1-1-1 0 0,-1 0 1 0 0,0 1-1 0 0,1 2 34 0 0,1 0-18 0 0,0 0-1 0 0,0 1 1 0 0,0-1-1 0 0,-1 1 1 0 0,1-1-1 0 0,-1 1 1 0 0,0-1-1 0 0,0 1 1 0 0,0 0-1 0 0,0 0 1 0 0,-1-1-1 0 0,1 1 1 0 0,-1 0-1 0 0,-1 7 1 0 0,-2 12 13 0 0,-1 0 1 0 0,-11 36 0 0 0,-19 28-366 0 0,21-57 17 0 0,0-1-168 0 0,-5 12-580 0 0,11-13-6070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9:04.8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136 8 12528 0 0,'-2'4'-641'0'0,"0"3"3624"0"0,1-15 1408 0 0,1 8-4277 0 0,0-1 0 0 0,0 1 0 0 0,0 0 0 0 0,0-1 0 0 0,0 1 0 0 0,0-1 0 0 0,0 1 0 0 0,0 0 0 0 0,0-1 1 0 0,0 1-1 0 0,0 0 0 0 0,0-1 0 0 0,0 1 0 0 0,0 0 0 0 0,0-1 0 0 0,0 1 0 0 0,0 0 0 0 0,-1-1 0 0 0,1 1 0 0 0,0 0 0 0 0,0-1 1 0 0,0 1-1 0 0,-1 0 0 0 0,1 0 0 0 0,0-1 0 0 0,0 1 0 0 0,-1 0 0 0 0,1 0 0 0 0,0-1 0 0 0,0 1 0 0 0,-1 0 0 0 0,1 0 0 0 0,0 0 1 0 0,-1 0-1 0 0,1-1 0 0 0,0 1 0 0 0,-1 0 0 0 0,1 0 0 0 0,-1 1-72 0 0,0 0 0 0 0,0-1 0 0 0,0 1 1 0 0,0 0-1 0 0,1 0 0 0 0,-1 0 0 0 0,1 0 0 0 0,-1 0 0 0 0,0 0 0 0 0,1 0 1 0 0,-1 0-1 0 0,1 0 0 0 0,0 0 0 0 0,-1 0 0 0 0,1 0 0 0 0,0 0 1 0 0,0 0-1 0 0,-1 2 0 0 0,-4 15-74 0 0,-10 14 33 0 0,10-23-4 0 0,1 1 0 0 0,-1-1 0 0 0,-6 10 1 0 0,-4 3-139 0 0,2 0 0 0 0,-12 30 0 0 0,22-47 102 0 0,1-1 26 0 0,0 1-1 0 0,0-1 0 0 0,1 0 1 0 0,-1 1-1 0 0,1-1 0 0 0,0 1 1 0 0,0 0-1 0 0,1-1 0 0 0,-1 1 1 0 0,1 0-1 0 0,0-1 0 0 0,0 1 1 0 0,1 0-1 0 0,-1-1 0 0 0,2 6 1 0 0,0-1-147 0 0,-2-7 147 0 0,0-1 1 0 0,0 1 0 0 0,1-1 0 0 0,-1 1 0 0 0,0-1 0 0 0,1 1 0 0 0,-1-1-1 0 0,1 0 1 0 0,0 1 0 0 0,-1-1 0 0 0,1 0 0 0 0,0 0 0 0 0,0 1 0 0 0,0-1-1 0 0,0 0 1 0 0,0 0 0 0 0,2 2 0 0 0,-1-1-1 0 0,1 0 0 0 0,-1 1 0 0 0,1-1 0 0 0,0 0 0 0 0,0 0 0 0 0,0 0 0 0 0,0-1 0 0 0,0 1 0 0 0,0-1 0 0 0,1 0 0 0 0,-1 1 0 0 0,0-1 0 0 0,1-1 1 0 0,-1 1-1 0 0,5 0 0 0 0,0-1 87 0 0,-1 0 0 0 0,1 0 0 0 0,-1 0 0 0 0,1-1 0 0 0,-1 0 0 0 0,9-3 0 0 0,-3 1 76 0 0,1-1 0 0 0,-1 0 0 0 0,0-1 0 0 0,0-1 0 0 0,-1 0 0 0 0,1-1 0 0 0,-1 0 0 0 0,12-9 0 0 0,-15 9-1872 0 0,3-1-6635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0.5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19727 0 0,'0'0'1498'0'0,"1"0"-1021"0"0,-1 0-470 0 0,1 0 0 0 0,-1 0-1 0 0,0 1 1 0 0,0-1 0 0 0,1 0 0 0 0,-1 0 0 0 0,0 0-1 0 0,1 0 1 0 0,-1 0 0 0 0,0 0 0 0 0,0 0-1 0 0,1 1 1 0 0,-1-1 0 0 0,0 0 0 0 0,0 0 0 0 0,1 0-1 0 0,-1 1 1 0 0,0-1 0 0 0,0 0 0 0 0,0 0-1 0 0,1 1 1 0 0,-1-1 0 0 0,0 0 0 0 0,0 0 0 0 0,0 1-1 0 0,0-1 1 0 0,0 0 0 0 0,1 1 0 0 0,-1-1 0 0 0,0 0-1 0 0,0 0 1 0 0,0 1 0 0 0,0-1 0 0 0,0 0-1 0 0,0 1 1 0 0,0-1 0 0 0,0 1 0 0 0,0 0 51 0 0,4 43 2020 0 0,-2 61 1 0 0,2 21-1628 0 0,17 60-2390 0 0,-16-154 771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9:05.6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67 13824 0 0,'-7'-2'8191'0'0,"14"18"-8107"0"0,0-1 0 0 0,0 1 0 0 0,2-2 0 0 0,0 1 0 0 0,0-1 0 0 0,21 22 0 0 0,-18-23-78 0 0,1-1-1 0 0,17 12 1 0 0,-26-21 62 0 0,1 0 0 0 0,-1-1 0 0 0,1 1 0 0 0,-1-1 0 0 0,1 0 0 0 0,0 0 0 0 0,0-1-1 0 0,0 1 1 0 0,0-1 0 0 0,0 0 0 0 0,9 0 0 0 0,-11-1-65 0 0,-1 0 0 0 0,1 0 1 0 0,0-1-1 0 0,-1 1 0 0 0,1-1 0 0 0,-1 0 0 0 0,1 0 0 0 0,-1 0 0 0 0,1 0 0 0 0,-1 0 0 0 0,0-1 0 0 0,0 1 0 0 0,1-1 0 0 0,-1 1 0 0 0,2-3 1 0 0,3-3-9 0 0,0-1 0 0 0,10-13-1 0 0,-8 8-4 0 0,0 0 4 0 0,-1 0 0 0 0,-1-1-1 0 0,0 0 1 0 0,-1 0 0 0 0,-1 0 0 0 0,0-1-1 0 0,0 0 1 0 0,-2 0 0 0 0,2-16 0 0 0,-4 27 8 0 0,4-13 5 0 0,2 1-23 0 0,-6 14-64 0 0,1 4 20 0 0,7 7 10 0 0,-6-6 0 0 0,0 0-1 0 0,0 0 0 0 0,-1 0 1 0 0,1 0-1 0 0,3 6 1 0 0,10 21-295 0 0,22 64 0 0 0,30 164 73 0 0,-50-126 972 0 0,-17-115-504 0 0,0-1 0 0 0,-1 1 0 0 0,-1-1 0 0 0,-3 17 0 0 0,4-27-106 0 0,-2 0 0 0 0,1-1 0 0 0,-1 1 0 0 0,1-1 0 0 0,-2 0 0 0 0,1 1 0 0 0,0-1 0 0 0,-1 0 0 0 0,0 0 0 0 0,0 0 0 0 0,-1-1 0 0 0,1 1 0 0 0,-1-1 0 0 0,0 0 0 0 0,-5 5 0 0 0,4-7 63 0 0,0 1-1 0 0,0-1 1 0 0,0 0 0 0 0,-1 0-1 0 0,1-1 1 0 0,0 0-1 0 0,-1 0 1 0 0,-7 1 0 0 0,-11 2 353 0 0,8-1-310 0 0,0-1-1 0 0,0-1 1 0 0,0-1 0 0 0,0 0-1 0 0,-20-3 1 0 0,-28 0-10 0 0,-119-6-3515 0 0,148 9 1554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9:16.7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28 10592 0 0,'0'0'1217'0'0,"3"0"-601"0"0,38 5 2292 0 0,-24-4-2282 0 0,-14 0-498 0 0,0-1 1 0 0,1 1-1 0 0,-1-1 1 0 0,0 0-1 0 0,0-1 1 0 0,1 1-1 0 0,-1 0 1 0 0,4-2-1 0 0,8-3 242 0 0,0 1-185 0 0,-1-1-1 0 0,0 2 1 0 0,1 0-1 0 0,24-1 0 0 0,-34 4-299 0 0,-1-1-1 0 0,0 1 0 0 0,1-1 0 0 0,-1 0 0 0 0,0 0 1 0 0,6-2-1 0 0,-2 2-906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9:17.2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107 0 5064 0 0,'0'0'232'0'0,"-13"9"32"0"0,-3 8 8547 0 0,12-12-4828 0 0,0 0-5308 0 0,-32 46 2966 0 0,33-48-1625 0 0,0 1 0 0 0,1 0 0 0 0,0-1-1 0 0,0 1 1 0 0,0 0 0 0 0,1 0 0 0 0,-1 1 0 0 0,0 5-1 0 0,-7 15 4 0 0,5-17-40 0 0,2-3 9 0 0,3 5-69 0 0,-1-9-175 0 0,2 0-317 0 0,0 0 645 0 0,-1-1 0 0 0,1 1 0 0 0,0 0 1 0 0,0-1-1 0 0,-1 1 0 0 0,1-1 0 0 0,3 1 0 0 0,-1 0-156 0 0,52 22-311 0 0,-23-6 1088 0 0,-27-13-689 0 0,1 0 0 0 0,0-1 0 0 0,10 4 0 0 0,1-2-4 0 0,-10-3 53 0 0,-1 0 0 0 0,0 0-1 0 0,11 6 1 0 0,-6-2 47 0 0,-4-2 225 0 0,-1 0 0 0 0,14 9 0 0 0,-20-12-266 0 0,1 0-1 0 0,-1 0 1 0 0,0 0-1 0 0,0 1 1 0 0,1-1-1 0 0,-1 0 1 0 0,0 1-1 0 0,0-1 1 0 0,0 1-1 0 0,0-1 1 0 0,0 1-1 0 0,-1 0 1 0 0,1-1-1 0 0,0 1 1 0 0,-1 0-1 0 0,1-1 1 0 0,-1 1-1 0 0,0 0 1 0 0,1 2-1 0 0,-1-3 196 0 0,0-1-232 0 0,0 0 1 0 0,1 1-1 0 0,-1-1 1 0 0,0 0-1 0 0,1 0 1 0 0,-1 0-1 0 0,0 0 1 0 0,0 1 0 0 0,1-1-1 0 0,-1 0 1 0 0,0 0-1 0 0,0 1 1 0 0,1-1-1 0 0,-1 0 1 0 0,0 0-1 0 0,0 1 1 0 0,0-1-1 0 0,0 0 1 0 0,1 1 0 0 0,-1-1-1 0 0,0 0 1 0 0,0 1-1 0 0,0-1 1 0 0,0 0-1 0 0,0 1 1 0 0,0-1-1 0 0,0 0 1 0 0,0 1-1 0 0,0-1 1 0 0,0 0 0 0 0,0 1-1 0 0,0-1 1 0 0,0 0-1 0 0,0 1 1 0 0,0-1-1 0 0,0 0 1 0 0,0 1-1 0 0,-1-1 1 0 0,1 1-1 0 0,-4 13 422 0 0,2-10-373 0 0,0-1-1 0 0,1 0 1 0 0,-1 0-1 0 0,-1 0 1 0 0,1 0-1 0 0,0 0 1 0 0,-1-1 0 0 0,1 1-1 0 0,-1-1 1 0 0,0 0-1 0 0,0 1 1 0 0,0-1 0 0 0,0-1-1 0 0,0 1 1 0 0,0 0-1 0 0,-1-1 1 0 0,1 1-1 0 0,-1-1 1 0 0,1 0 0 0 0,-1 0-1 0 0,-5 0 1 0 0,-2 1 16 0 0,-1-1 1 0 0,1 0-1 0 0,0-1 0 0 0,-1-1 1 0 0,-17-2-1 0 0,-28-5-389 0 0,56 8 251 0 0,-3-1-435 0 0,-1 0 0 0 0,1 0 0 0 0,0 0 0 0 0,-1 1 0 0 0,-5 0 0 0 0,-2 0-7328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2:19:17.9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262 105 9216 0 0,'-5'39'830'0'0,"-1"-65"143"0"0,3 18 708 0 0,-1 1 0 0 0,0-1 0 0 0,-1 1 0 0 0,1 0 0 0 0,-8-8 0 0 0,4 1-305 0 0,7 13-1244 0 0,0-1-1 0 0,0 0 0 0 0,0 1 1 0 0,0-1-1 0 0,0 1 0 0 0,-1-1 1 0 0,1 1-1 0 0,0-1 0 0 0,-1 1 1 0 0,-1-2-1 0 0,-5-2 247 0 0,6 3-273 0 0,-1 0 0 0 0,1 0 0 0 0,-1 0 1 0 0,1 1-1 0 0,-1 0 0 0 0,-5-3 1 0 0,-8-1 151 0 0,12 3-238 0 0,1 1-1 0 0,0-1 1 0 0,-1 1 0 0 0,1 0 0 0 0,-1 1 0 0 0,1-1 0 0 0,-1 0 0 0 0,1 1-1 0 0,-1 0 1 0 0,0 0 0 0 0,1 0 0 0 0,-1 0 0 0 0,1 1 0 0 0,-1-1-1 0 0,-6 3 1 0 0,4 0-166 0 0,-1 0-1 0 0,0 1 0 0 0,1 0 1 0 0,0 0-1 0 0,0 0 1 0 0,0 1-1 0 0,0 0 0 0 0,1 0 1 0 0,-9 12-1 0 0,11-14 48 0 0,1 1-1 0 0,0 0 0 0 0,1 0 1 0 0,-1 0-1 0 0,0 0 1 0 0,1 1-1 0 0,0-1 0 0 0,0 0 1 0 0,1 1-1 0 0,-1-1 1 0 0,1 0-1 0 0,0 1 0 0 0,0-1 1 0 0,0 1-1 0 0,0-1 1 0 0,3 8-1 0 0,-3-8 18 0 0,1-1 1 0 0,0 1-1 0 0,0-1 1 0 0,0 1-1 0 0,1-1 0 0 0,-1 0 1 0 0,1 1-1 0 0,0-1 0 0 0,0 0 1 0 0,0 0-1 0 0,0 0 1 0 0,0 0-1 0 0,1-1 0 0 0,-1 1 1 0 0,1-1-1 0 0,0 1 0 0 0,-1-1 1 0 0,1 0-1 0 0,0 0 1 0 0,1 0-1 0 0,2 1 0 0 0,-4-2 64 0 0,-1 0-3 0 0,1-1 1 0 0,-1 1-1 0 0,1 0 0 0 0,-1-1 0 0 0,1 1 1 0 0,-1-1-1 0 0,1 0 0 0 0,0 1 0 0 0,-1-1 0 0 0,1 0 1 0 0,-1 0-1 0 0,1 0 0 0 0,0 0 0 0 0,-1 0 1 0 0,1-1-1 0 0,0 1 0 0 0,-1 0 0 0 0,1-1 1 0 0,-1 1-1 0 0,1-1 0 0 0,-1 0 0 0 0,2 0 0 0 0,7-5 110 0 0,-1 1 0 0 0,0-2-1 0 0,-1 1 1 0 0,1-1 0 0 0,-1-1 0 0 0,-1 1-1 0 0,1-1 1 0 0,-2-1 0 0 0,1 1-1 0 0,-1-1 1 0 0,0 0 0 0 0,6-15-1 0 0,10-18 1147 0 0,-20 37-1075 0 0,0 1 0 0 0,0 0 0 0 0,0-1 1 0 0,0 1-1 0 0,1 0 0 0 0,5-6 0 0 0,-7 10-129 0 0,1 1 0 0 0,-1 1 0 0 0,1-1-1 0 0,-1 0 1 0 0,0 0 0 0 0,0 0 0 0 0,1 1-1 0 0,1 2 1 0 0,-1 3 102 0 0,1-1 0 0 0,-1 1 0 0 0,-1 0 0 0 0,1 0 0 0 0,-1 1 0 0 0,0-1 0 0 0,0 12 0 0 0,6 73 41 0 0,-2-39-114 0 0,17 206 69 0 0,-22-207-108 0 0,0 4-238 0 0,0-52 45 0 0,1 1 1 0 0,0 0-1 0 0,-1 0 0 0 0,2-1 1 0 0,-1 1-1 0 0,0-1 1 0 0,1 1-1 0 0,3 6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0.9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236 28 11520 0 0,'0'0'886'0'0,"-18"-8"3052"0"0,6-1-1055 0 0,12 8-2688 0 0,-1 0 0 0 0,0 0-1 0 0,0 0 1 0 0,1 1 0 0 0,-1-1 0 0 0,0 0-1 0 0,0 1 1 0 0,0-1 0 0 0,0 0 0 0 0,0 1-1 0 0,0-1 1 0 0,0 1 0 0 0,0 0 0 0 0,0-1-1 0 0,0 1 1 0 0,0 0 0 0 0,-2-1 0 0 0,2 1 317 0 0,-1 0-378 0 0,0 0-1 0 0,0 1 1 0 0,0-1 0 0 0,1 1 0 0 0,-1-1 0 0 0,0 1 0 0 0,0 0 0 0 0,-1 1 0 0 0,-13 8 25 0 0,1 1 1 0 0,1 1-1 0 0,0 0 1 0 0,-14 17-1 0 0,18-18-209 0 0,0 0 0 0 0,1 1-1 0 0,1 1 1 0 0,0-1 0 0 0,1 1 0 0 0,-8 20-1 0 0,12-27-3 0 0,0 1 1 0 0,1-1-1 0 0,0 1 0 0 0,1 0 0 0 0,-2 7 0 0 0,3-11 35 0 0,0-1-1 0 0,0 1 1 0 0,0-1 0 0 0,0 1-1 0 0,0-1 1 0 0,1 1-1 0 0,-1-1 1 0 0,1 1 0 0 0,-1-1-1 0 0,1 0 1 0 0,0 1 0 0 0,0-1-1 0 0,0 0 1 0 0,1 1-1 0 0,-1-1 1 0 0,0 0 0 0 0,3 3-1 0 0,2 0 18 0 0,-1 0-1 0 0,1 0 1 0 0,0 0 0 0 0,0-1-1 0 0,1 0 1 0 0,-1 0-1 0 0,1-1 1 0 0,0 0 0 0 0,0 0-1 0 0,0 0 1 0 0,0-1-1 0 0,1 0 1 0 0,11 2 0 0 0,1-2-752 0 0,0-1 0 0 0,0 0 1 0 0,39-5-1 0 0,-44 3-646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1.2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0 121 15144 0 0,'0'0'1371'0'0,"9"-3"-1103"0"0,92-32 8028 0 0,-90 32-7913 0 0,0 1 0 0 0,1 0-1 0 0,-1 0 1 0 0,1 1 0 0 0,21 2-1 0 0,-17-1-158 0 0,28 2-13 0 0,-28 0-176 0 0,0-1-1 0 0,25-2 1 0 0,61-5-6 0 0,-64 5-17 0 0,67-10 0 0 0,-72 5-25 0 0,-18 4-32 0 0,26-7 0 0 0,23-7-144 0 0,-40 11-1446 0 0,38-13 1 0 0,-50 15-413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0T01:40:21.8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 13040 0 0,'0'0'1185'0'0,"0"2"-977"0"0,7 9 611 0 0,-2 1 0 0 0,0-1 0 0 0,0 1-1 0 0,-1 1 1 0 0,3 16 0 0 0,7 64 129 0 0,-13-88-914 0 0,-1-1 0 0 0,0 1 0 0 0,-1-1 0 0 0,1 1 0 0 0,-3 7 1 0 0,3-9-10 0 0,-1 0 0 0 0,0 1 0 0 0,1-1 1 0 0,-1 0-1 0 0,1 1 0 0 0,0-1 1 0 0,0 1-1 0 0,1-1 0 0 0,0 7 0 0 0,1-4 0 0 0,-1-1-1 0 0,1 1 0 0 0,-2 0 1 0 0,1-1-1 0 0,-1 1 0 0 0,1 0 1 0 0,-2 8-1 0 0,1 1 48 0 0,1-15-66 0 0,-1 1 1 0 0,0 0 0 0 0,0 0-1 0 0,0-1 1 0 0,0 1 0 0 0,0 0 0 0 0,0-1-1 0 0,0 1 1 0 0,0 0 0 0 0,0 0-1 0 0,0-1 1 0 0,0 1 0 0 0,-1 1-1 0 0,-9-24-10 0 0,2-68-192 0 0,8 78 206 0 0,0 0 0 0 0,1-1-1 0 0,1 1 1 0 0,2-15-1 0 0,2-9 142 0 0,-4 26-7 0 0,0 0 1 0 0,1-1-1 0 0,0 1 0 0 0,10-19 0 0 0,-11 26-94 0 0,0-1 1 0 0,0 1-1 0 0,0-1 0 0 0,1 1 0 0 0,0 0 0 0 0,0 0 0 0 0,0 0 0 0 0,0 0 0 0 0,0 0 0 0 0,0 1 0 0 0,1 0 0 0 0,-1-1 0 0 0,1 1 1 0 0,0 0-1 0 0,0 1 0 0 0,-1-1 0 0 0,1 1 0 0 0,0 0 0 0 0,0 0 0 0 0,0 0 0 0 0,1 0 0 0 0,6 0 0 0 0,-8 1 26 0 0,0 1 0 0 0,0 0 0 0 0,0-1 0 0 0,1 1-1 0 0,-1 0 1 0 0,0 0 0 0 0,0 0 0 0 0,0 1 0 0 0,0-1-1 0 0,-1 1 1 0 0,1 0 0 0 0,0 0 0 0 0,3 3 0 0 0,-4-4-55 0 0,0 1 0 0 0,0 0 0 0 0,0 0 0 0 0,0 0 1 0 0,-1 0-1 0 0,1 0 0 0 0,-1 0 0 0 0,1 1 0 0 0,-1-1 0 0 0,0 0 1 0 0,0 1-1 0 0,0-1 0 0 0,0 1 0 0 0,0-1 0 0 0,-1 1 1 0 0,1 0-1 0 0,-1 2 0 0 0,0 1-28 0 0,0-1 0 0 0,-1 1-1 0 0,0 0 1 0 0,0-1 0 0 0,-1 1 0 0 0,1 0 0 0 0,-1-1-1 0 0,0 0 1 0 0,-1 1 0 0 0,1-1 0 0 0,-1 0 0 0 0,0 0-1 0 0,-6 7 1 0 0,2-4-248 0 0,0-1 1 0 0,-1 1-1 0 0,0-2 0 0 0,0 1 0 0 0,0-1 1 0 0,-16 9-1 0 0,19-12 62 0 0,0-1 0 0 0,0 0 0 0 0,-1 0 0 0 0,1-1-1 0 0,-8 2 1 0 0,-3 1-221 0 0,15-4 417 0 0,1 0 0 0 0,0 0 0 0 0,0 0 0 0 0,0 0 0 0 0,0 0 0 0 0,0 0 0 0 0,0 0 0 0 0,0 0 0 0 0,-1 0 0 0 0,1 0 0 0 0,0 0 0 0 0,0 0 0 0 0,0 0 0 0 0,0 0 0 0 0,0 0 0 0 0,0 0 0 0 0,0 0 1 0 0,0 0-1 0 0,-1 0 0 0 0,1 0 0 0 0,0 0 0 0 0,0 1 0 0 0,0-1 0 0 0,0 0 0 0 0,0 0 0 0 0,0 0 0 0 0,0 0 0 0 0,0 0 0 0 0,0 0 0 0 0,0 0 0 0 0,0 0 0 0 0,0 0 0 0 0,-1 1 0 0 0,1-1 0 0 0,0 0 0 0 0,0 0 0 0 0,0 0 0 0 0,0 0 0 0 0,0 0 0 0 0,0 0 1 0 0,0 1-1 0 0,0-1 0 0 0,0 0 0 0 0,0 0 0 0 0,0 0 0 0 0,6 4 148 0 0,14 4 127 0 0,-18-7-225 0 0,10 2 298 0 0,0 0 1 0 0,22 3-1 0 0,5 0 595 0 0,-24-3-833 0 0,-1-2 0 0 0,0 0 0 0 0,0 0 0 0 0,15-2 1 0 0,5 0-2294 0 0,-17 1-5733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26A2-E6D3-4FD8-90B1-7469BEF451EF}" type="datetimeFigureOut">
              <a:rPr lang="en-AU" smtClean="0"/>
              <a:t>18/08/2022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9329-E501-4AF3-9004-DE74661E42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18/08/2022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EDIT TITLE</a:t>
            </a: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/>
              <a:t>Lesson Topic/ Date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-44335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Pentagon 10"/>
          <p:cNvSpPr/>
          <p:nvPr userDrawn="1"/>
        </p:nvSpPr>
        <p:spPr>
          <a:xfrm>
            <a:off x="88638" y="48093"/>
            <a:ext cx="28355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Lesson Closure</a:t>
            </a:r>
          </a:p>
        </p:txBody>
      </p:sp>
      <p:sp>
        <p:nvSpPr>
          <p:cNvPr id="12" name="Pentagon 11"/>
          <p:cNvSpPr/>
          <p:nvPr userDrawn="1"/>
        </p:nvSpPr>
        <p:spPr>
          <a:xfrm>
            <a:off x="88638" y="3248025"/>
            <a:ext cx="23402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Closure</a:t>
            </a:r>
          </a:p>
        </p:txBody>
      </p:sp>
    </p:spTree>
    <p:extLst>
      <p:ext uri="{BB962C8B-B14F-4D97-AF65-F5344CB8AC3E}">
        <p14:creationId xmlns:p14="http://schemas.microsoft.com/office/powerpoint/2010/main" val="27510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18/08/2022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17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ADA-8B9F-4ECF-9857-DA0E09389161}" type="datetimeFigureOut">
              <a:rPr lang="en-AU" smtClean="0"/>
              <a:t>18/08/2022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FD57-68CF-4DF2-BA7E-BB906AB4CD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369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p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18/08/2022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023257"/>
            <a:ext cx="10515600" cy="1785257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This slide is designed so that you can copy the prompt box you need and insert it into your slides.</a:t>
            </a:r>
          </a:p>
          <a:p>
            <a:pPr marL="0" indent="0">
              <a:buNone/>
            </a:pPr>
            <a:r>
              <a:rPr lang="en-AU" dirty="0"/>
              <a:t>This slide is hidden and will not be included when presenting your lesson.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-149628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2823158" y="3602071"/>
            <a:ext cx="2035630" cy="971026"/>
            <a:chOff x="2813050" y="3602071"/>
            <a:chExt cx="2035630" cy="971026"/>
          </a:xfrm>
        </p:grpSpPr>
        <p:sp>
          <p:nvSpPr>
            <p:cNvPr id="12" name="Rectangle 11"/>
            <p:cNvSpPr/>
            <p:nvPr/>
          </p:nvSpPr>
          <p:spPr>
            <a:xfrm>
              <a:off x="2813051" y="3931961"/>
              <a:ext cx="2035629" cy="641136"/>
            </a:xfrm>
            <a:prstGeom prst="rect">
              <a:avLst/>
            </a:prstGeom>
            <a:solidFill>
              <a:srgbClr val="8E4FC9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3050" y="3602071"/>
              <a:ext cx="2035629" cy="307777"/>
            </a:xfrm>
            <a:prstGeom prst="rect">
              <a:avLst/>
            </a:prstGeom>
            <a:solidFill>
              <a:srgbClr val="8A2BE2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VOCABULARY</a:t>
              </a:r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975225" y="3602071"/>
            <a:ext cx="2035629" cy="971026"/>
            <a:chOff x="4965700" y="3602071"/>
            <a:chExt cx="2035629" cy="971026"/>
          </a:xfrm>
        </p:grpSpPr>
        <p:sp>
          <p:nvSpPr>
            <p:cNvPr id="15" name="TextBox 14"/>
            <p:cNvSpPr txBox="1"/>
            <p:nvPr/>
          </p:nvSpPr>
          <p:spPr>
            <a:xfrm>
              <a:off x="4965700" y="3602071"/>
              <a:ext cx="2035629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EXTENSION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65700" y="3931961"/>
              <a:ext cx="2035629" cy="641136"/>
            </a:xfrm>
            <a:prstGeom prst="rect">
              <a:avLst/>
            </a:prstGeom>
            <a:solidFill>
              <a:srgbClr val="E6B82E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7113813" y="3602071"/>
            <a:ext cx="2035630" cy="971026"/>
            <a:chOff x="7094763" y="3602071"/>
            <a:chExt cx="2035630" cy="971026"/>
          </a:xfrm>
        </p:grpSpPr>
        <p:sp>
          <p:nvSpPr>
            <p:cNvPr id="18" name="TextBox 17"/>
            <p:cNvSpPr txBox="1"/>
            <p:nvPr/>
          </p:nvSpPr>
          <p:spPr>
            <a:xfrm>
              <a:off x="7094764" y="3602071"/>
              <a:ext cx="2035629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HINT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94763" y="3931961"/>
              <a:ext cx="2035629" cy="641136"/>
            </a:xfrm>
            <a:prstGeom prst="rect">
              <a:avLst/>
            </a:prstGeom>
            <a:solidFill>
              <a:srgbClr val="1E9654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660399" y="3602071"/>
            <a:ext cx="2035630" cy="971026"/>
            <a:chOff x="660399" y="3602071"/>
            <a:chExt cx="2035630" cy="971026"/>
          </a:xfrm>
        </p:grpSpPr>
        <p:sp>
          <p:nvSpPr>
            <p:cNvPr id="21" name="TextBox 20"/>
            <p:cNvSpPr txBox="1"/>
            <p:nvPr/>
          </p:nvSpPr>
          <p:spPr>
            <a:xfrm>
              <a:off x="660400" y="3602071"/>
              <a:ext cx="2035629" cy="307777"/>
            </a:xfrm>
            <a:prstGeom prst="rect">
              <a:avLst/>
            </a:prstGeom>
            <a:solidFill>
              <a:srgbClr val="01244E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CFU 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399" y="3931961"/>
              <a:ext cx="2035629" cy="641136"/>
            </a:xfrm>
            <a:prstGeom prst="rect">
              <a:avLst/>
            </a:prstGeom>
            <a:solidFill>
              <a:srgbClr val="163B68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Pentagon 22"/>
          <p:cNvSpPr/>
          <p:nvPr userDrawn="1"/>
        </p:nvSpPr>
        <p:spPr>
          <a:xfrm>
            <a:off x="94181" y="-59847"/>
            <a:ext cx="3839549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Prompt Box Slide</a:t>
            </a:r>
          </a:p>
        </p:txBody>
      </p:sp>
    </p:spTree>
    <p:extLst>
      <p:ext uri="{BB962C8B-B14F-4D97-AF65-F5344CB8AC3E}">
        <p14:creationId xmlns:p14="http://schemas.microsoft.com/office/powerpoint/2010/main" val="99493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0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Pentagon 10"/>
          <p:cNvSpPr/>
          <p:nvPr userDrawn="1"/>
        </p:nvSpPr>
        <p:spPr>
          <a:xfrm>
            <a:off x="88639" y="86887"/>
            <a:ext cx="267550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Daily Review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6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Pentagon 16"/>
          <p:cNvSpPr/>
          <p:nvPr userDrawn="1"/>
        </p:nvSpPr>
        <p:spPr>
          <a:xfrm>
            <a:off x="88639" y="86887"/>
            <a:ext cx="2487038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Vocabulary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990216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7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88638" y="86887"/>
            <a:ext cx="3561981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Learning Objective</a:t>
            </a:r>
          </a:p>
        </p:txBody>
      </p:sp>
      <p:sp>
        <p:nvSpPr>
          <p:cNvPr id="15" name="Pentagon 14"/>
          <p:cNvSpPr/>
          <p:nvPr userDrawn="1"/>
        </p:nvSpPr>
        <p:spPr>
          <a:xfrm>
            <a:off x="88639" y="3248025"/>
            <a:ext cx="29784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72286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9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Pentagon 9"/>
          <p:cNvSpPr/>
          <p:nvPr userDrawn="1"/>
        </p:nvSpPr>
        <p:spPr>
          <a:xfrm>
            <a:off x="88638" y="86887"/>
            <a:ext cx="4225096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Concept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677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86887"/>
            <a:ext cx="318796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Guided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37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pendent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7" y="86887"/>
            <a:ext cx="4026163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Independent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4570-5939-43EF-9B7B-854F84FD3A97}" type="datetimeFigureOut">
              <a:rPr lang="en-AU" smtClean="0"/>
              <a:t>18/08/2022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155.png"/><Relationship Id="rId18" Type="http://schemas.openxmlformats.org/officeDocument/2006/relationships/image" Target="../media/image160.png"/><Relationship Id="rId3" Type="http://schemas.openxmlformats.org/officeDocument/2006/relationships/image" Target="../media/image145.png"/><Relationship Id="rId7" Type="http://schemas.openxmlformats.org/officeDocument/2006/relationships/image" Target="../media/image149.png"/><Relationship Id="rId12" Type="http://schemas.openxmlformats.org/officeDocument/2006/relationships/image" Target="../media/image154.png"/><Relationship Id="rId17" Type="http://schemas.openxmlformats.org/officeDocument/2006/relationships/image" Target="../media/image159.png"/><Relationship Id="rId2" Type="http://schemas.openxmlformats.org/officeDocument/2006/relationships/image" Target="../media/image144.png"/><Relationship Id="rId16" Type="http://schemas.openxmlformats.org/officeDocument/2006/relationships/image" Target="../media/image15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8.png"/><Relationship Id="rId11" Type="http://schemas.openxmlformats.org/officeDocument/2006/relationships/image" Target="../media/image153.png"/><Relationship Id="rId5" Type="http://schemas.openxmlformats.org/officeDocument/2006/relationships/image" Target="../media/image147.png"/><Relationship Id="rId15" Type="http://schemas.openxmlformats.org/officeDocument/2006/relationships/image" Target="../media/image157.png"/><Relationship Id="rId10" Type="http://schemas.openxmlformats.org/officeDocument/2006/relationships/image" Target="../media/image152.png"/><Relationship Id="rId19" Type="http://schemas.openxmlformats.org/officeDocument/2006/relationships/image" Target="../media/image161.png"/><Relationship Id="rId4" Type="http://schemas.openxmlformats.org/officeDocument/2006/relationships/image" Target="../media/image146.png"/><Relationship Id="rId9" Type="http://schemas.openxmlformats.org/officeDocument/2006/relationships/image" Target="../media/image151.png"/><Relationship Id="rId14" Type="http://schemas.openxmlformats.org/officeDocument/2006/relationships/image" Target="../media/image15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8.xml"/><Relationship Id="rId21" Type="http://schemas.openxmlformats.org/officeDocument/2006/relationships/customXml" Target="../ink/ink10.xml"/><Relationship Id="rId42" Type="http://schemas.openxmlformats.org/officeDocument/2006/relationships/image" Target="../media/image32.png"/><Relationship Id="rId63" Type="http://schemas.openxmlformats.org/officeDocument/2006/relationships/customXml" Target="../ink/ink31.xml"/><Relationship Id="rId84" Type="http://schemas.openxmlformats.org/officeDocument/2006/relationships/image" Target="../media/image53.png"/><Relationship Id="rId138" Type="http://schemas.openxmlformats.org/officeDocument/2006/relationships/image" Target="../media/image85.png"/><Relationship Id="rId16" Type="http://schemas.openxmlformats.org/officeDocument/2006/relationships/image" Target="../media/image19.png"/><Relationship Id="rId107" Type="http://schemas.openxmlformats.org/officeDocument/2006/relationships/customXml" Target="../ink/ink53.xml"/><Relationship Id="rId11" Type="http://schemas.openxmlformats.org/officeDocument/2006/relationships/customXml" Target="../ink/ink5.xml"/><Relationship Id="rId32" Type="http://schemas.openxmlformats.org/officeDocument/2006/relationships/image" Target="../media/image27.png"/><Relationship Id="rId37" Type="http://schemas.openxmlformats.org/officeDocument/2006/relationships/customXml" Target="../ink/ink18.xml"/><Relationship Id="rId53" Type="http://schemas.openxmlformats.org/officeDocument/2006/relationships/customXml" Target="../ink/ink26.xml"/><Relationship Id="rId58" Type="http://schemas.openxmlformats.org/officeDocument/2006/relationships/image" Target="../media/image40.png"/><Relationship Id="rId74" Type="http://schemas.openxmlformats.org/officeDocument/2006/relationships/image" Target="../media/image48.png"/><Relationship Id="rId79" Type="http://schemas.openxmlformats.org/officeDocument/2006/relationships/customXml" Target="../ink/ink39.xml"/><Relationship Id="rId102" Type="http://schemas.openxmlformats.org/officeDocument/2006/relationships/image" Target="../media/image62.png"/><Relationship Id="rId123" Type="http://schemas.openxmlformats.org/officeDocument/2006/relationships/customXml" Target="../ink/ink61.xml"/><Relationship Id="rId128" Type="http://schemas.openxmlformats.org/officeDocument/2006/relationships/image" Target="../media/image75.png"/><Relationship Id="rId5" Type="http://schemas.openxmlformats.org/officeDocument/2006/relationships/customXml" Target="../ink/ink2.xml"/><Relationship Id="rId90" Type="http://schemas.openxmlformats.org/officeDocument/2006/relationships/image" Target="../media/image56.png"/><Relationship Id="rId95" Type="http://schemas.openxmlformats.org/officeDocument/2006/relationships/customXml" Target="../ink/ink47.xml"/><Relationship Id="rId22" Type="http://schemas.openxmlformats.org/officeDocument/2006/relationships/image" Target="../media/image22.png"/><Relationship Id="rId27" Type="http://schemas.openxmlformats.org/officeDocument/2006/relationships/customXml" Target="../ink/ink13.xml"/><Relationship Id="rId43" Type="http://schemas.openxmlformats.org/officeDocument/2006/relationships/customXml" Target="../ink/ink21.xml"/><Relationship Id="rId48" Type="http://schemas.openxmlformats.org/officeDocument/2006/relationships/image" Target="../media/image35.png"/><Relationship Id="rId64" Type="http://schemas.openxmlformats.org/officeDocument/2006/relationships/image" Target="../media/image43.png"/><Relationship Id="rId69" Type="http://schemas.openxmlformats.org/officeDocument/2006/relationships/customXml" Target="../ink/ink34.xml"/><Relationship Id="rId113" Type="http://schemas.openxmlformats.org/officeDocument/2006/relationships/customXml" Target="../ink/ink56.xml"/><Relationship Id="rId118" Type="http://schemas.openxmlformats.org/officeDocument/2006/relationships/image" Target="../media/image70.png"/><Relationship Id="rId134" Type="http://schemas.openxmlformats.org/officeDocument/2006/relationships/image" Target="../media/image81.png"/><Relationship Id="rId80" Type="http://schemas.openxmlformats.org/officeDocument/2006/relationships/image" Target="../media/image51.png"/><Relationship Id="rId85" Type="http://schemas.openxmlformats.org/officeDocument/2006/relationships/customXml" Target="../ink/ink42.xml"/><Relationship Id="rId12" Type="http://schemas.openxmlformats.org/officeDocument/2006/relationships/image" Target="../media/image17.png"/><Relationship Id="rId17" Type="http://schemas.openxmlformats.org/officeDocument/2006/relationships/customXml" Target="../ink/ink8.xml"/><Relationship Id="rId33" Type="http://schemas.openxmlformats.org/officeDocument/2006/relationships/customXml" Target="../ink/ink16.xml"/><Relationship Id="rId38" Type="http://schemas.openxmlformats.org/officeDocument/2006/relationships/image" Target="../media/image30.png"/><Relationship Id="rId59" Type="http://schemas.openxmlformats.org/officeDocument/2006/relationships/customXml" Target="../ink/ink29.xml"/><Relationship Id="rId103" Type="http://schemas.openxmlformats.org/officeDocument/2006/relationships/customXml" Target="../ink/ink51.xml"/><Relationship Id="rId108" Type="http://schemas.openxmlformats.org/officeDocument/2006/relationships/image" Target="../media/image65.png"/><Relationship Id="rId124" Type="http://schemas.openxmlformats.org/officeDocument/2006/relationships/image" Target="../media/image73.png"/><Relationship Id="rId129" Type="http://schemas.openxmlformats.org/officeDocument/2006/relationships/image" Target="../media/image76.png"/><Relationship Id="rId54" Type="http://schemas.openxmlformats.org/officeDocument/2006/relationships/image" Target="../media/image38.png"/><Relationship Id="rId70" Type="http://schemas.openxmlformats.org/officeDocument/2006/relationships/image" Target="../media/image46.png"/><Relationship Id="rId75" Type="http://schemas.openxmlformats.org/officeDocument/2006/relationships/customXml" Target="../ink/ink37.xml"/><Relationship Id="rId91" Type="http://schemas.openxmlformats.org/officeDocument/2006/relationships/customXml" Target="../ink/ink45.xml"/><Relationship Id="rId96" Type="http://schemas.openxmlformats.org/officeDocument/2006/relationships/image" Target="../media/image59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4.png"/><Relationship Id="rId23" Type="http://schemas.openxmlformats.org/officeDocument/2006/relationships/customXml" Target="../ink/ink11.xml"/><Relationship Id="rId28" Type="http://schemas.openxmlformats.org/officeDocument/2006/relationships/image" Target="../media/image25.png"/><Relationship Id="rId49" Type="http://schemas.openxmlformats.org/officeDocument/2006/relationships/customXml" Target="../ink/ink24.xml"/><Relationship Id="rId114" Type="http://schemas.openxmlformats.org/officeDocument/2006/relationships/image" Target="../media/image68.png"/><Relationship Id="rId119" Type="http://schemas.openxmlformats.org/officeDocument/2006/relationships/customXml" Target="../ink/ink59.xml"/><Relationship Id="rId44" Type="http://schemas.openxmlformats.org/officeDocument/2006/relationships/image" Target="../media/image33.png"/><Relationship Id="rId60" Type="http://schemas.openxmlformats.org/officeDocument/2006/relationships/image" Target="../media/image41.png"/><Relationship Id="rId65" Type="http://schemas.openxmlformats.org/officeDocument/2006/relationships/customXml" Target="../ink/ink32.xml"/><Relationship Id="rId81" Type="http://schemas.openxmlformats.org/officeDocument/2006/relationships/customXml" Target="../ink/ink40.xml"/><Relationship Id="rId86" Type="http://schemas.openxmlformats.org/officeDocument/2006/relationships/image" Target="../media/image54.png"/><Relationship Id="rId130" Type="http://schemas.openxmlformats.org/officeDocument/2006/relationships/image" Target="../media/image77.png"/><Relationship Id="rId135" Type="http://schemas.openxmlformats.org/officeDocument/2006/relationships/image" Target="../media/image82.png"/><Relationship Id="rId13" Type="http://schemas.openxmlformats.org/officeDocument/2006/relationships/customXml" Target="../ink/ink6.xml"/><Relationship Id="rId18" Type="http://schemas.openxmlformats.org/officeDocument/2006/relationships/image" Target="../media/image20.png"/><Relationship Id="rId39" Type="http://schemas.openxmlformats.org/officeDocument/2006/relationships/customXml" Target="../ink/ink19.xml"/><Relationship Id="rId109" Type="http://schemas.openxmlformats.org/officeDocument/2006/relationships/customXml" Target="../ink/ink54.xml"/><Relationship Id="rId34" Type="http://schemas.openxmlformats.org/officeDocument/2006/relationships/image" Target="../media/image28.png"/><Relationship Id="rId50" Type="http://schemas.openxmlformats.org/officeDocument/2006/relationships/image" Target="../media/image36.png"/><Relationship Id="rId55" Type="http://schemas.openxmlformats.org/officeDocument/2006/relationships/customXml" Target="../ink/ink27.xml"/><Relationship Id="rId76" Type="http://schemas.openxmlformats.org/officeDocument/2006/relationships/image" Target="../media/image49.png"/><Relationship Id="rId97" Type="http://schemas.openxmlformats.org/officeDocument/2006/relationships/customXml" Target="../ink/ink48.xml"/><Relationship Id="rId104" Type="http://schemas.openxmlformats.org/officeDocument/2006/relationships/image" Target="../media/image63.png"/><Relationship Id="rId120" Type="http://schemas.openxmlformats.org/officeDocument/2006/relationships/image" Target="../media/image71.png"/><Relationship Id="rId125" Type="http://schemas.openxmlformats.org/officeDocument/2006/relationships/customXml" Target="../ink/ink62.xml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92" Type="http://schemas.openxmlformats.org/officeDocument/2006/relationships/image" Target="../media/image57.png"/><Relationship Id="rId2" Type="http://schemas.openxmlformats.org/officeDocument/2006/relationships/image" Target="../media/image12.png"/><Relationship Id="rId29" Type="http://schemas.openxmlformats.org/officeDocument/2006/relationships/customXml" Target="../ink/ink14.xml"/><Relationship Id="rId24" Type="http://schemas.openxmlformats.org/officeDocument/2006/relationships/image" Target="../media/image23.png"/><Relationship Id="rId40" Type="http://schemas.openxmlformats.org/officeDocument/2006/relationships/image" Target="../media/image31.png"/><Relationship Id="rId45" Type="http://schemas.openxmlformats.org/officeDocument/2006/relationships/customXml" Target="../ink/ink22.xml"/><Relationship Id="rId66" Type="http://schemas.openxmlformats.org/officeDocument/2006/relationships/image" Target="../media/image44.png"/><Relationship Id="rId87" Type="http://schemas.openxmlformats.org/officeDocument/2006/relationships/customXml" Target="../ink/ink43.xml"/><Relationship Id="rId110" Type="http://schemas.openxmlformats.org/officeDocument/2006/relationships/image" Target="../media/image66.png"/><Relationship Id="rId115" Type="http://schemas.openxmlformats.org/officeDocument/2006/relationships/customXml" Target="../ink/ink57.xml"/><Relationship Id="rId131" Type="http://schemas.openxmlformats.org/officeDocument/2006/relationships/image" Target="../media/image78.png"/><Relationship Id="rId136" Type="http://schemas.openxmlformats.org/officeDocument/2006/relationships/image" Target="../media/image83.png"/><Relationship Id="rId61" Type="http://schemas.openxmlformats.org/officeDocument/2006/relationships/customXml" Target="../ink/ink30.xml"/><Relationship Id="rId82" Type="http://schemas.openxmlformats.org/officeDocument/2006/relationships/image" Target="../media/image52.png"/><Relationship Id="rId19" Type="http://schemas.openxmlformats.org/officeDocument/2006/relationships/customXml" Target="../ink/ink9.xml"/><Relationship Id="rId14" Type="http://schemas.openxmlformats.org/officeDocument/2006/relationships/image" Target="../media/image18.png"/><Relationship Id="rId30" Type="http://schemas.openxmlformats.org/officeDocument/2006/relationships/image" Target="../media/image26.png"/><Relationship Id="rId35" Type="http://schemas.openxmlformats.org/officeDocument/2006/relationships/customXml" Target="../ink/ink17.xml"/><Relationship Id="rId56" Type="http://schemas.openxmlformats.org/officeDocument/2006/relationships/image" Target="../media/image39.png"/><Relationship Id="rId77" Type="http://schemas.openxmlformats.org/officeDocument/2006/relationships/customXml" Target="../ink/ink38.xml"/><Relationship Id="rId100" Type="http://schemas.openxmlformats.org/officeDocument/2006/relationships/image" Target="../media/image61.png"/><Relationship Id="rId105" Type="http://schemas.openxmlformats.org/officeDocument/2006/relationships/customXml" Target="../ink/ink52.xml"/><Relationship Id="rId126" Type="http://schemas.openxmlformats.org/officeDocument/2006/relationships/image" Target="../media/image74.png"/><Relationship Id="rId8" Type="http://schemas.openxmlformats.org/officeDocument/2006/relationships/image" Target="../media/image15.png"/><Relationship Id="rId51" Type="http://schemas.openxmlformats.org/officeDocument/2006/relationships/customXml" Target="../ink/ink25.xml"/><Relationship Id="rId72" Type="http://schemas.openxmlformats.org/officeDocument/2006/relationships/image" Target="../media/image47.png"/><Relationship Id="rId93" Type="http://schemas.openxmlformats.org/officeDocument/2006/relationships/customXml" Target="../ink/ink46.xml"/><Relationship Id="rId98" Type="http://schemas.openxmlformats.org/officeDocument/2006/relationships/image" Target="../media/image60.png"/><Relationship Id="rId121" Type="http://schemas.openxmlformats.org/officeDocument/2006/relationships/customXml" Target="../ink/ink60.xml"/><Relationship Id="rId3" Type="http://schemas.openxmlformats.org/officeDocument/2006/relationships/customXml" Target="../ink/ink1.xml"/><Relationship Id="rId25" Type="http://schemas.openxmlformats.org/officeDocument/2006/relationships/customXml" Target="../ink/ink12.xml"/><Relationship Id="rId46" Type="http://schemas.openxmlformats.org/officeDocument/2006/relationships/image" Target="../media/image34.png"/><Relationship Id="rId67" Type="http://schemas.openxmlformats.org/officeDocument/2006/relationships/customXml" Target="../ink/ink33.xml"/><Relationship Id="rId116" Type="http://schemas.openxmlformats.org/officeDocument/2006/relationships/image" Target="../media/image69.png"/><Relationship Id="rId137" Type="http://schemas.openxmlformats.org/officeDocument/2006/relationships/image" Target="../media/image84.png"/><Relationship Id="rId20" Type="http://schemas.openxmlformats.org/officeDocument/2006/relationships/image" Target="../media/image21.png"/><Relationship Id="rId41" Type="http://schemas.openxmlformats.org/officeDocument/2006/relationships/customXml" Target="../ink/ink20.xml"/><Relationship Id="rId62" Type="http://schemas.openxmlformats.org/officeDocument/2006/relationships/image" Target="../media/image42.png"/><Relationship Id="rId83" Type="http://schemas.openxmlformats.org/officeDocument/2006/relationships/customXml" Target="../ink/ink41.xml"/><Relationship Id="rId88" Type="http://schemas.openxmlformats.org/officeDocument/2006/relationships/image" Target="../media/image55.png"/><Relationship Id="rId111" Type="http://schemas.openxmlformats.org/officeDocument/2006/relationships/customXml" Target="../ink/ink55.xml"/><Relationship Id="rId132" Type="http://schemas.openxmlformats.org/officeDocument/2006/relationships/image" Target="../media/image79.png"/><Relationship Id="rId15" Type="http://schemas.openxmlformats.org/officeDocument/2006/relationships/customXml" Target="../ink/ink7.xml"/><Relationship Id="rId36" Type="http://schemas.openxmlformats.org/officeDocument/2006/relationships/image" Target="../media/image29.png"/><Relationship Id="rId57" Type="http://schemas.openxmlformats.org/officeDocument/2006/relationships/customXml" Target="../ink/ink28.xml"/><Relationship Id="rId106" Type="http://schemas.openxmlformats.org/officeDocument/2006/relationships/image" Target="../media/image64.png"/><Relationship Id="rId127" Type="http://schemas.openxmlformats.org/officeDocument/2006/relationships/customXml" Target="../ink/ink63.xml"/><Relationship Id="rId10" Type="http://schemas.openxmlformats.org/officeDocument/2006/relationships/image" Target="../media/image16.png"/><Relationship Id="rId31" Type="http://schemas.openxmlformats.org/officeDocument/2006/relationships/customXml" Target="../ink/ink15.xml"/><Relationship Id="rId52" Type="http://schemas.openxmlformats.org/officeDocument/2006/relationships/image" Target="../media/image37.png"/><Relationship Id="rId73" Type="http://schemas.openxmlformats.org/officeDocument/2006/relationships/customXml" Target="../ink/ink36.xml"/><Relationship Id="rId78" Type="http://schemas.openxmlformats.org/officeDocument/2006/relationships/image" Target="../media/image50.png"/><Relationship Id="rId94" Type="http://schemas.openxmlformats.org/officeDocument/2006/relationships/image" Target="../media/image58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122" Type="http://schemas.openxmlformats.org/officeDocument/2006/relationships/image" Target="../media/image72.png"/><Relationship Id="rId4" Type="http://schemas.openxmlformats.org/officeDocument/2006/relationships/image" Target="../media/image13.png"/><Relationship Id="rId9" Type="http://schemas.openxmlformats.org/officeDocument/2006/relationships/customXml" Target="../ink/ink4.xml"/><Relationship Id="rId26" Type="http://schemas.openxmlformats.org/officeDocument/2006/relationships/image" Target="../media/image24.png"/><Relationship Id="rId47" Type="http://schemas.openxmlformats.org/officeDocument/2006/relationships/customXml" Target="../ink/ink23.xml"/><Relationship Id="rId68" Type="http://schemas.openxmlformats.org/officeDocument/2006/relationships/image" Target="../media/image45.png"/><Relationship Id="rId89" Type="http://schemas.openxmlformats.org/officeDocument/2006/relationships/customXml" Target="../ink/ink44.xml"/><Relationship Id="rId112" Type="http://schemas.openxmlformats.org/officeDocument/2006/relationships/image" Target="../media/image67.png"/><Relationship Id="rId133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0.png"/><Relationship Id="rId11" Type="http://schemas.openxmlformats.org/officeDocument/2006/relationships/image" Target="../media/image95.png"/><Relationship Id="rId5" Type="http://schemas.openxmlformats.org/officeDocument/2006/relationships/image" Target="../media/image89.png"/><Relationship Id="rId10" Type="http://schemas.openxmlformats.org/officeDocument/2006/relationships/image" Target="../media/image94.png"/><Relationship Id="rId4" Type="http://schemas.openxmlformats.org/officeDocument/2006/relationships/image" Target="../media/image88.png"/><Relationship Id="rId9" Type="http://schemas.openxmlformats.org/officeDocument/2006/relationships/image" Target="../media/image9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106.png"/><Relationship Id="rId7" Type="http://schemas.openxmlformats.org/officeDocument/2006/relationships/image" Target="../media/image110.png"/><Relationship Id="rId12" Type="http://schemas.openxmlformats.org/officeDocument/2006/relationships/image" Target="../media/image115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9.png"/><Relationship Id="rId11" Type="http://schemas.openxmlformats.org/officeDocument/2006/relationships/image" Target="../media/image114.png"/><Relationship Id="rId5" Type="http://schemas.openxmlformats.org/officeDocument/2006/relationships/image" Target="../media/image108.png"/><Relationship Id="rId10" Type="http://schemas.openxmlformats.org/officeDocument/2006/relationships/image" Target="../media/image113.png"/><Relationship Id="rId4" Type="http://schemas.openxmlformats.org/officeDocument/2006/relationships/image" Target="../media/image107.png"/><Relationship Id="rId9" Type="http://schemas.openxmlformats.org/officeDocument/2006/relationships/image" Target="../media/image1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27.png"/><Relationship Id="rId3" Type="http://schemas.openxmlformats.org/officeDocument/2006/relationships/image" Target="../media/image117.png"/><Relationship Id="rId7" Type="http://schemas.openxmlformats.org/officeDocument/2006/relationships/image" Target="../media/image121.png"/><Relationship Id="rId12" Type="http://schemas.openxmlformats.org/officeDocument/2006/relationships/image" Target="../media/image126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0.png"/><Relationship Id="rId11" Type="http://schemas.openxmlformats.org/officeDocument/2006/relationships/image" Target="../media/image125.png"/><Relationship Id="rId5" Type="http://schemas.openxmlformats.org/officeDocument/2006/relationships/image" Target="../media/image119.png"/><Relationship Id="rId15" Type="http://schemas.openxmlformats.org/officeDocument/2006/relationships/image" Target="../media/image129.png"/><Relationship Id="rId10" Type="http://schemas.openxmlformats.org/officeDocument/2006/relationships/image" Target="../media/image124.png"/><Relationship Id="rId4" Type="http://schemas.openxmlformats.org/officeDocument/2006/relationships/image" Target="../media/image118.png"/><Relationship Id="rId9" Type="http://schemas.openxmlformats.org/officeDocument/2006/relationships/image" Target="../media/image123.png"/><Relationship Id="rId14" Type="http://schemas.openxmlformats.org/officeDocument/2006/relationships/image" Target="../media/image1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3" Type="http://schemas.openxmlformats.org/officeDocument/2006/relationships/image" Target="../media/image131.png"/><Relationship Id="rId7" Type="http://schemas.openxmlformats.org/officeDocument/2006/relationships/image" Target="../media/image135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4.png"/><Relationship Id="rId5" Type="http://schemas.openxmlformats.org/officeDocument/2006/relationships/image" Target="../media/image133.png"/><Relationship Id="rId4" Type="http://schemas.openxmlformats.org/officeDocument/2006/relationships/image" Target="../media/image1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3" Type="http://schemas.openxmlformats.org/officeDocument/2006/relationships/image" Target="../media/image138.png"/><Relationship Id="rId7" Type="http://schemas.openxmlformats.org/officeDocument/2006/relationships/image" Target="../media/image142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1.png"/><Relationship Id="rId5" Type="http://schemas.openxmlformats.org/officeDocument/2006/relationships/image" Target="../media/image140.png"/><Relationship Id="rId4" Type="http://schemas.openxmlformats.org/officeDocument/2006/relationships/image" Target="../media/image1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Matrices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Simultaneous equation with a </a:t>
            </a:r>
            <a:r>
              <a:rPr lang="en-AU"/>
              <a:t>unique solution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89692A-EB22-B235-2E9E-D7DC568FD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0513"/>
            <a:ext cx="7998394" cy="18171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-14262"/>
            <a:ext cx="460721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Ex </a:t>
            </a:r>
            <a:r>
              <a:rPr lang="en-AU" sz="3200"/>
              <a:t>15E Q6a - d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8D5906-6319-EB0C-4CBE-9D0DC712E809}"/>
                  </a:ext>
                </a:extLst>
              </p:cNvPr>
              <p:cNvSpPr txBox="1"/>
              <p:nvPr/>
            </p:nvSpPr>
            <p:spPr>
              <a:xfrm>
                <a:off x="316263" y="2519713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a)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8D5906-6319-EB0C-4CBE-9D0DC712E8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63" y="2519713"/>
                <a:ext cx="2016120" cy="307777"/>
              </a:xfrm>
              <a:prstGeom prst="rect">
                <a:avLst/>
              </a:prstGeom>
              <a:blipFill>
                <a:blip r:embed="rId3"/>
                <a:stretch>
                  <a:fillRect l="-7855" t="-25490" b="-490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9CED02-EE09-FDDD-A341-344CC6CB5474}"/>
                  </a:ext>
                </a:extLst>
              </p:cNvPr>
              <p:cNvSpPr txBox="1"/>
              <p:nvPr/>
            </p:nvSpPr>
            <p:spPr>
              <a:xfrm>
                <a:off x="57845" y="2959579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𝐴𝑋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9CED02-EE09-FDDD-A341-344CC6CB5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5" y="2959579"/>
                <a:ext cx="2016120" cy="307777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57A5F5-DDE8-76F6-DBE7-84425C306264}"/>
                  </a:ext>
                </a:extLst>
              </p:cNvPr>
              <p:cNvSpPr txBox="1"/>
              <p:nvPr/>
            </p:nvSpPr>
            <p:spPr>
              <a:xfrm>
                <a:off x="316263" y="3422130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57A5F5-DDE8-76F6-DBE7-84425C306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63" y="3422130"/>
                <a:ext cx="2016120" cy="307777"/>
              </a:xfrm>
              <a:prstGeom prst="rect">
                <a:avLst/>
              </a:prstGeom>
              <a:blipFill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86B0B67-B4C9-C964-283F-C4028C4845D4}"/>
                  </a:ext>
                </a:extLst>
              </p:cNvPr>
              <p:cNvSpPr txBox="1"/>
              <p:nvPr/>
            </p:nvSpPr>
            <p:spPr>
              <a:xfrm>
                <a:off x="250003" y="3884681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AU" sz="2000" dirty="0">
                    <a:solidFill>
                      <a:prstClr val="black"/>
                    </a:solidFill>
                  </a:rPr>
                  <a:t>b</a:t>
                </a: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)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𝐴𝐵𝑋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86B0B67-B4C9-C964-283F-C4028C484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03" y="3884681"/>
                <a:ext cx="2016120" cy="307777"/>
              </a:xfrm>
              <a:prstGeom prst="rect">
                <a:avLst/>
              </a:prstGeom>
              <a:blipFill>
                <a:blip r:embed="rId6"/>
                <a:stretch>
                  <a:fillRect l="-7553" t="-25490" b="-490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67806C-26FA-4417-7045-793440471BF9}"/>
                  </a:ext>
                </a:extLst>
              </p:cNvPr>
              <p:cNvSpPr txBox="1"/>
              <p:nvPr/>
            </p:nvSpPr>
            <p:spPr>
              <a:xfrm>
                <a:off x="244273" y="4347232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𝐴𝐵𝑋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67806C-26FA-4417-7045-793440471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73" y="4347232"/>
                <a:ext cx="2016120" cy="307777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985B104-0267-BE2B-DCA3-452905E9DB2C}"/>
                  </a:ext>
                </a:extLst>
              </p:cNvPr>
              <p:cNvSpPr txBox="1"/>
              <p:nvPr/>
            </p:nvSpPr>
            <p:spPr>
              <a:xfrm>
                <a:off x="555699" y="4809783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985B104-0267-BE2B-DCA3-452905E9D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99" y="4809783"/>
                <a:ext cx="2016120" cy="307777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7861CE-2051-B761-583C-2EA82053E2D7}"/>
                  </a:ext>
                </a:extLst>
              </p:cNvPr>
              <p:cNvSpPr txBox="1"/>
              <p:nvPr/>
            </p:nvSpPr>
            <p:spPr>
              <a:xfrm>
                <a:off x="316263" y="5245757"/>
                <a:ext cx="254531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AU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AU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7861CE-2051-B761-583C-2EA82053E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63" y="5245757"/>
                <a:ext cx="2545310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10B3019-E5F2-1EE9-6ECC-E507F777B86F}"/>
                  </a:ext>
                </a:extLst>
              </p:cNvPr>
              <p:cNvSpPr txBox="1"/>
              <p:nvPr/>
            </p:nvSpPr>
            <p:spPr>
              <a:xfrm>
                <a:off x="555699" y="5689515"/>
                <a:ext cx="254531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AU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AU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10B3019-E5F2-1EE9-6ECC-E507F777B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99" y="5689515"/>
                <a:ext cx="2545310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B31484-BCBF-839A-271F-9811CEB62670}"/>
                  </a:ext>
                </a:extLst>
              </p:cNvPr>
              <p:cNvSpPr txBox="1"/>
              <p:nvPr/>
            </p:nvSpPr>
            <p:spPr>
              <a:xfrm>
                <a:off x="4205777" y="2597099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AU" sz="2000" dirty="0">
                    <a:solidFill>
                      <a:prstClr val="black"/>
                    </a:solidFill>
                  </a:rPr>
                  <a:t>c</a:t>
                </a: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)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𝐴𝑋𝐵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B31484-BCBF-839A-271F-9811CEB626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777" y="2597099"/>
                <a:ext cx="2016120" cy="307777"/>
              </a:xfrm>
              <a:prstGeom prst="rect">
                <a:avLst/>
              </a:prstGeom>
              <a:blipFill>
                <a:blip r:embed="rId11"/>
                <a:stretch>
                  <a:fillRect l="-7855" t="-25490" b="-490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0C52A73-0CA4-C71B-6147-92BBE247084E}"/>
                  </a:ext>
                </a:extLst>
              </p:cNvPr>
              <p:cNvSpPr txBox="1"/>
              <p:nvPr/>
            </p:nvSpPr>
            <p:spPr>
              <a:xfrm>
                <a:off x="3897933" y="3041893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𝐴𝑋𝐵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0C52A73-0CA4-C71B-6147-92BBE2470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933" y="3041893"/>
                <a:ext cx="2016120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674930C-6D07-0A7F-BC88-F05A9DB8D73A}"/>
                  </a:ext>
                </a:extLst>
              </p:cNvPr>
              <p:cNvSpPr txBox="1"/>
              <p:nvPr/>
            </p:nvSpPr>
            <p:spPr>
              <a:xfrm>
                <a:off x="4205777" y="3441428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𝑋𝐵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674930C-6D07-0A7F-BC88-F05A9DB8D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777" y="3441428"/>
                <a:ext cx="2016120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EEA6427-B2E9-D946-9076-F4BD4BA2AD34}"/>
                  </a:ext>
                </a:extLst>
              </p:cNvPr>
              <p:cNvSpPr txBox="1"/>
              <p:nvPr/>
            </p:nvSpPr>
            <p:spPr>
              <a:xfrm>
                <a:off x="3999197" y="3884681"/>
                <a:ext cx="251307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𝑋𝐵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EEA6427-B2E9-D946-9076-F4BD4BA2A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197" y="3884681"/>
                <a:ext cx="2513075" cy="307777"/>
              </a:xfrm>
              <a:prstGeom prst="rect">
                <a:avLst/>
              </a:prstGeom>
              <a:blipFill>
                <a:blip r:embed="rId1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645C0F-BBCE-26CD-A517-5C6F830D9E4F}"/>
                  </a:ext>
                </a:extLst>
              </p:cNvPr>
              <p:cNvSpPr txBox="1"/>
              <p:nvPr/>
            </p:nvSpPr>
            <p:spPr>
              <a:xfrm>
                <a:off x="4205777" y="4284216"/>
                <a:ext cx="251307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645C0F-BBCE-26CD-A517-5C6F830D9E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777" y="4284216"/>
                <a:ext cx="2513075" cy="307777"/>
              </a:xfrm>
              <a:prstGeom prst="rect">
                <a:avLst/>
              </a:prstGeom>
              <a:blipFill>
                <a:blip r:embed="rId1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03B6FE-BE20-5631-E77A-14B09D517232}"/>
                  </a:ext>
                </a:extLst>
              </p:cNvPr>
              <p:cNvSpPr txBox="1"/>
              <p:nvPr/>
            </p:nvSpPr>
            <p:spPr>
              <a:xfrm>
                <a:off x="3947360" y="4801468"/>
                <a:ext cx="201612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AU" sz="2000" dirty="0">
                    <a:solidFill>
                      <a:prstClr val="black"/>
                    </a:solidFill>
                  </a:rPr>
                  <a:t>d</a:t>
                </a: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)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)=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03B6FE-BE20-5631-E77A-14B09D517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360" y="4801468"/>
                <a:ext cx="2016120" cy="307777"/>
              </a:xfrm>
              <a:prstGeom prst="rect">
                <a:avLst/>
              </a:prstGeom>
              <a:blipFill>
                <a:blip r:embed="rId16"/>
                <a:stretch>
                  <a:fillRect l="-7879" t="-26000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D0F81EB-F2AC-BDB9-EF66-9B0942F3AC73}"/>
                  </a:ext>
                </a:extLst>
              </p:cNvPr>
              <p:cNvSpPr txBox="1"/>
              <p:nvPr/>
            </p:nvSpPr>
            <p:spPr>
              <a:xfrm>
                <a:off x="3854594" y="5146708"/>
                <a:ext cx="236730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D0F81EB-F2AC-BDB9-EF66-9B0942F3A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594" y="5146708"/>
                <a:ext cx="2367303" cy="307777"/>
              </a:xfrm>
              <a:prstGeom prst="rect">
                <a:avLst/>
              </a:prstGeom>
              <a:blipFill>
                <a:blip r:embed="rId17"/>
                <a:stretch>
                  <a:fillRect l="-2828" r="-2828" b="-3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8C1E4BF-A09B-9A7E-3608-C311E226569E}"/>
                  </a:ext>
                </a:extLst>
              </p:cNvPr>
              <p:cNvSpPr txBox="1"/>
              <p:nvPr/>
            </p:nvSpPr>
            <p:spPr>
              <a:xfrm>
                <a:off x="4249117" y="5535626"/>
                <a:ext cx="236730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8C1E4BF-A09B-9A7E-3608-C311E2265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117" y="5535626"/>
                <a:ext cx="2367303" cy="307777"/>
              </a:xfrm>
              <a:prstGeom prst="rect">
                <a:avLst/>
              </a:prstGeom>
              <a:blipFill>
                <a:blip r:embed="rId1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D82B4C7-703A-43C6-8F9E-662278C3CA0F}"/>
                  </a:ext>
                </a:extLst>
              </p:cNvPr>
              <p:cNvSpPr txBox="1"/>
              <p:nvPr/>
            </p:nvSpPr>
            <p:spPr>
              <a:xfrm>
                <a:off x="4730401" y="5935161"/>
                <a:ext cx="236730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D82B4C7-703A-43C6-8F9E-662278C3CA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401" y="5935161"/>
                <a:ext cx="2367303" cy="307777"/>
              </a:xfrm>
              <a:prstGeom prst="rect">
                <a:avLst/>
              </a:prstGeom>
              <a:blipFill>
                <a:blip r:embed="rId1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29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599" y="812616"/>
            <a:ext cx="10261909" cy="2748001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15E</a:t>
            </a:r>
          </a:p>
          <a:p>
            <a:pPr algn="l"/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90091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-14262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59DFFB-C0E6-1141-433E-F6BA7977E63B}"/>
                  </a:ext>
                </a:extLst>
              </p:cNvPr>
              <p:cNvSpPr txBox="1"/>
              <p:nvPr/>
            </p:nvSpPr>
            <p:spPr>
              <a:xfrm>
                <a:off x="129871" y="730990"/>
                <a:ext cx="10017198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Solve the system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𝐴𝑋</m:t>
                    </m:r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</m:oMath>
                </a14:m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where</a:t>
                </a:r>
                <a:r>
                  <a:rPr kumimoji="0" lang="en-AU" sz="20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59DFFB-C0E6-1141-433E-F6BA7977E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71" y="730990"/>
                <a:ext cx="10017198" cy="879856"/>
              </a:xfrm>
              <a:prstGeom prst="rect">
                <a:avLst/>
              </a:prstGeom>
              <a:blipFill>
                <a:blip r:embed="rId2"/>
                <a:stretch>
                  <a:fillRect l="-15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ABDA6E-FA4C-1184-AC77-04F8CC352313}"/>
                  </a:ext>
                </a:extLst>
              </p:cNvPr>
              <p:cNvSpPr txBox="1"/>
              <p:nvPr/>
            </p:nvSpPr>
            <p:spPr>
              <a:xfrm>
                <a:off x="970073" y="1456957"/>
                <a:ext cx="129657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ABDA6E-FA4C-1184-AC77-04F8CC352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073" y="1456957"/>
                <a:ext cx="1296579" cy="307777"/>
              </a:xfrm>
              <a:prstGeom prst="rect">
                <a:avLst/>
              </a:prstGeom>
              <a:blipFill>
                <a:blip r:embed="rId3"/>
                <a:stretch>
                  <a:fillRect l="-6573"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E3C0AF3-4F95-DB0E-9611-5B17D5996C14}"/>
                  </a:ext>
                </a:extLst>
              </p:cNvPr>
              <p:cNvSpPr txBox="1"/>
              <p:nvPr/>
            </p:nvSpPr>
            <p:spPr>
              <a:xfrm>
                <a:off x="547992" y="1873636"/>
                <a:ext cx="214074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E3C0AF3-4F95-DB0E-9611-5B17D5996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92" y="1873636"/>
                <a:ext cx="2140740" cy="307777"/>
              </a:xfrm>
              <a:prstGeom prst="rect">
                <a:avLst/>
              </a:prstGeom>
              <a:blipFill>
                <a:blip r:embed="rId4"/>
                <a:stretch>
                  <a:fillRect l="-4274"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4984EFE-B2EC-7324-E62A-9414C933C62F}"/>
                  </a:ext>
                </a:extLst>
              </p:cNvPr>
              <p:cNvSpPr txBox="1"/>
              <p:nvPr/>
            </p:nvSpPr>
            <p:spPr>
              <a:xfrm>
                <a:off x="1145901" y="2269501"/>
                <a:ext cx="214074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4984EFE-B2EC-7324-E62A-9414C933C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901" y="2269501"/>
                <a:ext cx="2140740" cy="307777"/>
              </a:xfrm>
              <a:prstGeom prst="rect">
                <a:avLst/>
              </a:prstGeom>
              <a:blipFill>
                <a:blip r:embed="rId5"/>
                <a:stretch>
                  <a:fillRect l="-4274"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CF3A5FA-CD81-2552-93EC-F5468BE8B284}"/>
                  </a:ext>
                </a:extLst>
              </p:cNvPr>
              <p:cNvSpPr txBox="1"/>
              <p:nvPr/>
            </p:nvSpPr>
            <p:spPr>
              <a:xfrm>
                <a:off x="129871" y="3121223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AU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−(1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CF3A5FA-CD81-2552-93EC-F5468BE8B2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71" y="3121223"/>
                <a:ext cx="3495372" cy="307777"/>
              </a:xfrm>
              <a:prstGeom prst="rect">
                <a:avLst/>
              </a:prstGeom>
              <a:blipFill>
                <a:blip r:embed="rId6"/>
                <a:stretch>
                  <a:fillRect t="-1961" b="-3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D350259-0110-1B26-9D2A-10A49093BF40}"/>
                  </a:ext>
                </a:extLst>
              </p:cNvPr>
              <p:cNvSpPr txBox="1"/>
              <p:nvPr/>
            </p:nvSpPr>
            <p:spPr>
              <a:xfrm>
                <a:off x="245681" y="3549156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=4+1=5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D350259-0110-1B26-9D2A-10A49093B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81" y="3549156"/>
                <a:ext cx="3495372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B01DE88-1112-1945-99D7-44993E65AE44}"/>
                  </a:ext>
                </a:extLst>
              </p:cNvPr>
              <p:cNvSpPr txBox="1"/>
              <p:nvPr/>
            </p:nvSpPr>
            <p:spPr>
              <a:xfrm>
                <a:off x="-33612" y="4015035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B01DE88-1112-1945-99D7-44993E65A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3612" y="4015035"/>
                <a:ext cx="3495372" cy="586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5BB1DD-33A3-31AB-7A06-C76E30132F86}"/>
                  </a:ext>
                </a:extLst>
              </p:cNvPr>
              <p:cNvSpPr txBox="1"/>
              <p:nvPr/>
            </p:nvSpPr>
            <p:spPr>
              <a:xfrm>
                <a:off x="786154" y="4846065"/>
                <a:ext cx="3805155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5BB1DD-33A3-31AB-7A06-C76E30132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54" y="4846065"/>
                <a:ext cx="3805155" cy="547779"/>
              </a:xfrm>
              <a:prstGeom prst="rect">
                <a:avLst/>
              </a:prstGeom>
              <a:blipFill>
                <a:blip r:embed="rId9"/>
                <a:stretch>
                  <a:fillRect l="-1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>
            <a:extLst>
              <a:ext uri="{FF2B5EF4-FFF2-40B4-BE49-F238E27FC236}">
                <a16:creationId xmlns:a16="http://schemas.microsoft.com/office/drawing/2014/main" id="{FBD8DAC7-D010-EA6C-E653-BF11FD96BB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11930" y="1313411"/>
            <a:ext cx="2397859" cy="324741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38FB05B-CB4E-1F6E-FAFC-2346AC55E5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37610" y="4601478"/>
            <a:ext cx="2146498" cy="62667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72EB860-4D66-32AA-F883-C474C3F8F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70370" y="1313411"/>
            <a:ext cx="2333951" cy="187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64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002089" y="1204416"/>
                <a:ext cx="2217166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3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𝑥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−2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𝑦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=5</m:t>
                      </m:r>
                    </m:oMath>
                    <m:oMath xmlns:m="http://schemas.openxmlformats.org/officeDocument/2006/math"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5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𝑥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−3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𝑦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=9</m:t>
                      </m:r>
                    </m:oMath>
                  </m:oMathPara>
                </a14:m>
                <a:endParaRPr kumimoji="0" lang="en-A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  <a:ea typeface="+mn-ea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089" y="1204416"/>
                <a:ext cx="2217166" cy="738664"/>
              </a:xfrm>
              <a:prstGeom prst="rect">
                <a:avLst/>
              </a:prstGeom>
              <a:blipFill>
                <a:blip r:embed="rId2"/>
                <a:stretch>
                  <a:fillRect b="-165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6616" y="573122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Solve the following simultaneous equations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9E97D73-8E98-2094-B7A6-D469684566E9}"/>
              </a:ext>
            </a:extLst>
          </p:cNvPr>
          <p:cNvGrpSpPr/>
          <p:nvPr/>
        </p:nvGrpSpPr>
        <p:grpSpPr>
          <a:xfrm>
            <a:off x="3186676" y="1224469"/>
            <a:ext cx="869760" cy="223560"/>
            <a:chOff x="3186676" y="1224469"/>
            <a:chExt cx="869760" cy="22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9EBB0D2-B7B2-DB59-B6C4-D3911727DCF3}"/>
                    </a:ext>
                  </a:extLst>
                </p14:cNvPr>
                <p14:cNvContentPartPr/>
                <p14:nvPr/>
              </p14:nvContentPartPr>
              <p14:xfrm>
                <a:off x="3186676" y="1239949"/>
                <a:ext cx="98640" cy="2080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9EBB0D2-B7B2-DB59-B6C4-D3911727DCF3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77676" y="1230949"/>
                  <a:ext cx="11628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CD8F5ED-E782-4A10-70FB-5A1AAA0E2D2D}"/>
                    </a:ext>
                  </a:extLst>
                </p14:cNvPr>
                <p14:cNvContentPartPr/>
                <p14:nvPr/>
              </p14:nvContentPartPr>
              <p14:xfrm>
                <a:off x="3217276" y="1361989"/>
                <a:ext cx="335520" cy="129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CD8F5ED-E782-4A10-70FB-5A1AAA0E2D2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208276" y="1353349"/>
                  <a:ext cx="35316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F4F728D-65DB-EFF3-3ECE-B606C4CE8F4F}"/>
                    </a:ext>
                  </a:extLst>
                </p14:cNvPr>
                <p14:cNvContentPartPr/>
                <p14:nvPr/>
              </p14:nvContentPartPr>
              <p14:xfrm>
                <a:off x="3610396" y="1253629"/>
                <a:ext cx="104040" cy="1609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F4F728D-65DB-EFF3-3ECE-B606C4CE8F4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01756" y="1244629"/>
                  <a:ext cx="12168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5AB6AF1-D39D-54C3-1269-CFE57DDBEDF9}"/>
                    </a:ext>
                  </a:extLst>
                </p14:cNvPr>
                <p14:cNvContentPartPr/>
                <p14:nvPr/>
              </p14:nvContentPartPr>
              <p14:xfrm>
                <a:off x="3729556" y="1305829"/>
                <a:ext cx="66960" cy="709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5AB6AF1-D39D-54C3-1269-CFE57DDBEDF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720916" y="1296829"/>
                  <a:ext cx="846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4004C19-9450-40D7-F9C3-8A6F1415AB60}"/>
                    </a:ext>
                  </a:extLst>
                </p14:cNvPr>
                <p14:cNvContentPartPr/>
                <p14:nvPr/>
              </p14:nvContentPartPr>
              <p14:xfrm>
                <a:off x="3821716" y="1284949"/>
                <a:ext cx="127080" cy="867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4004C19-9450-40D7-F9C3-8A6F1415AB6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813076" y="1276309"/>
                  <a:ext cx="14472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43E45FD-F051-7CC1-D1CB-00F02E1EC885}"/>
                    </a:ext>
                  </a:extLst>
                </p14:cNvPr>
                <p14:cNvContentPartPr/>
                <p14:nvPr/>
              </p14:nvContentPartPr>
              <p14:xfrm>
                <a:off x="4040236" y="1224469"/>
                <a:ext cx="16200" cy="1814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43E45FD-F051-7CC1-D1CB-00F02E1EC88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031236" y="1215469"/>
                  <a:ext cx="33840" cy="199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5D564FD-DA9B-AF60-4826-FDDDA88EA9F7}"/>
              </a:ext>
            </a:extLst>
          </p:cNvPr>
          <p:cNvGrpSpPr/>
          <p:nvPr/>
        </p:nvGrpSpPr>
        <p:grpSpPr>
          <a:xfrm>
            <a:off x="3241756" y="1633429"/>
            <a:ext cx="1083240" cy="163080"/>
            <a:chOff x="3241756" y="1633429"/>
            <a:chExt cx="1083240" cy="163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2EB41E9-4DD6-A0DF-3F83-B72F00101C48}"/>
                    </a:ext>
                  </a:extLst>
                </p14:cNvPr>
                <p14:cNvContentPartPr/>
                <p14:nvPr/>
              </p14:nvContentPartPr>
              <p14:xfrm>
                <a:off x="3241756" y="1676269"/>
                <a:ext cx="91440" cy="120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2EB41E9-4DD6-A0DF-3F83-B72F00101C4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233116" y="1667269"/>
                  <a:ext cx="10908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FEBA7DA-0C54-8CB7-4D40-9B42DDB6E008}"/>
                    </a:ext>
                  </a:extLst>
                </p14:cNvPr>
                <p14:cNvContentPartPr/>
                <p14:nvPr/>
              </p14:nvContentPartPr>
              <p14:xfrm>
                <a:off x="3331036" y="1708669"/>
                <a:ext cx="298440" cy="43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FEBA7DA-0C54-8CB7-4D40-9B42DDB6E00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322036" y="1700029"/>
                  <a:ext cx="31608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8B16B7B-2EB3-94F0-F789-63B3D60E445A}"/>
                    </a:ext>
                  </a:extLst>
                </p14:cNvPr>
                <p14:cNvContentPartPr/>
                <p14:nvPr/>
              </p14:nvContentPartPr>
              <p14:xfrm>
                <a:off x="3700396" y="1662229"/>
                <a:ext cx="115920" cy="1249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8B16B7B-2EB3-94F0-F789-63B3D60E445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691756" y="1653229"/>
                  <a:ext cx="13356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071F7EB-A8A0-88C3-9232-F85B497B6B5A}"/>
                    </a:ext>
                  </a:extLst>
                </p14:cNvPr>
                <p14:cNvContentPartPr/>
                <p14:nvPr/>
              </p14:nvContentPartPr>
              <p14:xfrm>
                <a:off x="3858076" y="1689229"/>
                <a:ext cx="41760" cy="486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071F7EB-A8A0-88C3-9232-F85B497B6B5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849076" y="1680229"/>
                  <a:ext cx="5940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F7364D4-0975-291F-F0A0-E081A1B589EE}"/>
                    </a:ext>
                  </a:extLst>
                </p14:cNvPr>
                <p14:cNvContentPartPr/>
                <p14:nvPr/>
              </p14:nvContentPartPr>
              <p14:xfrm>
                <a:off x="3953476" y="1662229"/>
                <a:ext cx="110160" cy="860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F7364D4-0975-291F-F0A0-E081A1B589E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944836" y="1653229"/>
                  <a:ext cx="12780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8837BD2-24DD-150B-C6BB-E24F9047CB8B}"/>
                    </a:ext>
                  </a:extLst>
                </p14:cNvPr>
                <p14:cNvContentPartPr/>
                <p14:nvPr/>
              </p14:nvContentPartPr>
              <p14:xfrm>
                <a:off x="4109716" y="1633429"/>
                <a:ext cx="215280" cy="1587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8837BD2-24DD-150B-C6BB-E24F9047CB8B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100716" y="1624429"/>
                  <a:ext cx="232920" cy="176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92F0F83-1A83-D08D-8BA4-ED20349D65BA}"/>
              </a:ext>
            </a:extLst>
          </p:cNvPr>
          <p:cNvGrpSpPr/>
          <p:nvPr/>
        </p:nvGrpSpPr>
        <p:grpSpPr>
          <a:xfrm>
            <a:off x="1231156" y="2002429"/>
            <a:ext cx="708840" cy="594360"/>
            <a:chOff x="1231156" y="2002429"/>
            <a:chExt cx="708840" cy="59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DA47D67-5735-59DD-532A-75D4D2D97776}"/>
                    </a:ext>
                  </a:extLst>
                </p14:cNvPr>
                <p14:cNvContentPartPr/>
                <p14:nvPr/>
              </p14:nvContentPartPr>
              <p14:xfrm>
                <a:off x="1404676" y="2006389"/>
                <a:ext cx="52200" cy="828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DA47D67-5735-59DD-532A-75D4D2D9777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395676" y="1997749"/>
                  <a:ext cx="6984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D77188F-B5CD-1C9C-21C1-8504575942D8}"/>
                    </a:ext>
                  </a:extLst>
                </p14:cNvPr>
                <p14:cNvContentPartPr/>
                <p14:nvPr/>
              </p14:nvContentPartPr>
              <p14:xfrm>
                <a:off x="1464076" y="2002429"/>
                <a:ext cx="44640" cy="349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D77188F-B5CD-1C9C-21C1-8504575942D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455436" y="1993429"/>
                  <a:ext cx="6228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297F6B1-5A7D-A080-9976-C8B04CF5D874}"/>
                    </a:ext>
                  </a:extLst>
                </p14:cNvPr>
                <p14:cNvContentPartPr/>
                <p14:nvPr/>
              </p14:nvContentPartPr>
              <p14:xfrm>
                <a:off x="1459396" y="2030509"/>
                <a:ext cx="11160" cy="2649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297F6B1-5A7D-A080-9976-C8B04CF5D874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450756" y="2021509"/>
                  <a:ext cx="2880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6FD0CDAF-B334-231D-3830-8DDC21A5157B}"/>
                    </a:ext>
                  </a:extLst>
                </p14:cNvPr>
                <p14:cNvContentPartPr/>
                <p14:nvPr/>
              </p14:nvContentPartPr>
              <p14:xfrm>
                <a:off x="1231156" y="2466469"/>
                <a:ext cx="76680" cy="1303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6FD0CDAF-B334-231D-3830-8DDC21A5157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222516" y="2457829"/>
                  <a:ext cx="9432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0E1E154-D536-4B47-30C3-22F3F6483037}"/>
                    </a:ext>
                  </a:extLst>
                </p14:cNvPr>
                <p14:cNvContentPartPr/>
                <p14:nvPr/>
              </p14:nvContentPartPr>
              <p14:xfrm>
                <a:off x="1323316" y="2506069"/>
                <a:ext cx="69840" cy="756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0E1E154-D536-4B47-30C3-22F3F6483037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314676" y="2497069"/>
                  <a:ext cx="8748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00762B4C-AC1D-26BD-1CCC-CE6FA5E2749A}"/>
                    </a:ext>
                  </a:extLst>
                </p14:cNvPr>
                <p14:cNvContentPartPr/>
                <p14:nvPr/>
              </p14:nvContentPartPr>
              <p14:xfrm>
                <a:off x="1428076" y="2385109"/>
                <a:ext cx="28800" cy="1911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00762B4C-AC1D-26BD-1CCC-CE6FA5E2749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419076" y="2376469"/>
                  <a:ext cx="4644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D5ABDB21-61B2-CDEB-F842-E08CD3A1865D}"/>
                    </a:ext>
                  </a:extLst>
                </p14:cNvPr>
                <p14:cNvContentPartPr/>
                <p14:nvPr/>
              </p14:nvContentPartPr>
              <p14:xfrm>
                <a:off x="1493236" y="2493109"/>
                <a:ext cx="82800" cy="874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D5ABDB21-61B2-CDEB-F842-E08CD3A1865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484596" y="2484469"/>
                  <a:ext cx="10044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273D1198-CD07-7667-3AD2-E4978141EB8F}"/>
                    </a:ext>
                  </a:extLst>
                </p14:cNvPr>
                <p14:cNvContentPartPr/>
                <p14:nvPr/>
              </p14:nvContentPartPr>
              <p14:xfrm>
                <a:off x="1600156" y="2495989"/>
                <a:ext cx="126360" cy="954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273D1198-CD07-7667-3AD2-E4978141EB8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591156" y="2487349"/>
                  <a:ext cx="14400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E1550BA-A946-A01C-E2F5-262FD3EF523A}"/>
                    </a:ext>
                  </a:extLst>
                </p14:cNvPr>
                <p14:cNvContentPartPr/>
                <p14:nvPr/>
              </p14:nvContentPartPr>
              <p14:xfrm>
                <a:off x="1739116" y="2511829"/>
                <a:ext cx="92160" cy="644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E1550BA-A946-A01C-E2F5-262FD3EF523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730116" y="2502829"/>
                  <a:ext cx="10980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F9C5BC2-AC52-665B-E0EA-22194EE2B146}"/>
                    </a:ext>
                  </a:extLst>
                </p14:cNvPr>
                <p14:cNvContentPartPr/>
                <p14:nvPr/>
              </p14:nvContentPartPr>
              <p14:xfrm>
                <a:off x="1900756" y="2398069"/>
                <a:ext cx="39240" cy="1645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F9C5BC2-AC52-665B-E0EA-22194EE2B146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892116" y="2389069"/>
                  <a:ext cx="56880" cy="18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EE3FFAC-2997-442B-C091-E3815A0E113A}"/>
              </a:ext>
            </a:extLst>
          </p:cNvPr>
          <p:cNvGrpSpPr/>
          <p:nvPr/>
        </p:nvGrpSpPr>
        <p:grpSpPr>
          <a:xfrm>
            <a:off x="2168596" y="2003509"/>
            <a:ext cx="847080" cy="588960"/>
            <a:chOff x="2168596" y="2003509"/>
            <a:chExt cx="847080" cy="588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3E482798-4DE6-CF69-AFAD-FEA37F583E59}"/>
                    </a:ext>
                  </a:extLst>
                </p14:cNvPr>
                <p14:cNvContentPartPr/>
                <p14:nvPr/>
              </p14:nvContentPartPr>
              <p14:xfrm>
                <a:off x="2168596" y="2003509"/>
                <a:ext cx="87480" cy="982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3E482798-4DE6-CF69-AFAD-FEA37F583E59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159596" y="1994869"/>
                  <a:ext cx="10512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E527D77B-C049-E670-45A9-98FB38DDF824}"/>
                    </a:ext>
                  </a:extLst>
                </p14:cNvPr>
                <p14:cNvContentPartPr/>
                <p14:nvPr/>
              </p14:nvContentPartPr>
              <p14:xfrm>
                <a:off x="2213236" y="2034469"/>
                <a:ext cx="30960" cy="2977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E527D77B-C049-E670-45A9-98FB38DDF82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204236" y="2025469"/>
                  <a:ext cx="4860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8A7F8AD-CE0C-8E33-401D-A17E46689A1E}"/>
                    </a:ext>
                  </a:extLst>
                </p14:cNvPr>
                <p14:cNvContentPartPr/>
                <p14:nvPr/>
              </p14:nvContentPartPr>
              <p14:xfrm>
                <a:off x="2175436" y="2466829"/>
                <a:ext cx="51840" cy="1098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8A7F8AD-CE0C-8E33-401D-A17E46689A1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166796" y="2458189"/>
                  <a:ext cx="6948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38EF6F0B-E864-444D-E92D-DA8F7929D84F}"/>
                    </a:ext>
                  </a:extLst>
                </p14:cNvPr>
                <p14:cNvContentPartPr/>
                <p14:nvPr/>
              </p14:nvContentPartPr>
              <p14:xfrm>
                <a:off x="2239876" y="2407789"/>
                <a:ext cx="123480" cy="1846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38EF6F0B-E864-444D-E92D-DA8F7929D84F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2230876" y="2398789"/>
                  <a:ext cx="1411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08A4E2CC-8D56-DB05-31ED-33A11AE5FA6F}"/>
                    </a:ext>
                  </a:extLst>
                </p14:cNvPr>
                <p14:cNvContentPartPr/>
                <p14:nvPr/>
              </p14:nvContentPartPr>
              <p14:xfrm>
                <a:off x="2397916" y="2489149"/>
                <a:ext cx="69840" cy="1000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08A4E2CC-8D56-DB05-31ED-33A11AE5FA6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388916" y="2480149"/>
                  <a:ext cx="8748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875C770-9A42-5395-868C-805CF6330F9C}"/>
                    </a:ext>
                  </a:extLst>
                </p14:cNvPr>
                <p14:cNvContentPartPr/>
                <p14:nvPr/>
              </p14:nvContentPartPr>
              <p14:xfrm>
                <a:off x="2498716" y="2486269"/>
                <a:ext cx="105840" cy="950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875C770-9A42-5395-868C-805CF6330F9C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490076" y="2477269"/>
                  <a:ext cx="12348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FE47C47-4DA9-3153-96D8-5346FE6823CB}"/>
                    </a:ext>
                  </a:extLst>
                </p14:cNvPr>
                <p14:cNvContentPartPr/>
                <p14:nvPr/>
              </p14:nvContentPartPr>
              <p14:xfrm>
                <a:off x="2640556" y="2472229"/>
                <a:ext cx="96480" cy="640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FE47C47-4DA9-3153-96D8-5346FE6823CB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631916" y="2463229"/>
                  <a:ext cx="11412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B3779887-6ECB-124A-4ABC-2D6D5BA42610}"/>
                    </a:ext>
                  </a:extLst>
                </p14:cNvPr>
                <p14:cNvContentPartPr/>
                <p14:nvPr/>
              </p14:nvContentPartPr>
              <p14:xfrm>
                <a:off x="2787796" y="2376829"/>
                <a:ext cx="227880" cy="1746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B3779887-6ECB-124A-4ABC-2D6D5BA42610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778796" y="2368189"/>
                  <a:ext cx="245520" cy="192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6A752FC-8A6A-A0E2-32C1-33D36F617D9F}"/>
              </a:ext>
            </a:extLst>
          </p:cNvPr>
          <p:cNvGrpSpPr/>
          <p:nvPr/>
        </p:nvGrpSpPr>
        <p:grpSpPr>
          <a:xfrm>
            <a:off x="1134316" y="2866789"/>
            <a:ext cx="1458000" cy="994320"/>
            <a:chOff x="1134316" y="2866789"/>
            <a:chExt cx="1458000" cy="994320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811939A-F98F-C982-5B9D-070C2796DEFB}"/>
                </a:ext>
              </a:extLst>
            </p:cNvPr>
            <p:cNvGrpSpPr/>
            <p:nvPr/>
          </p:nvGrpSpPr>
          <p:grpSpPr>
            <a:xfrm>
              <a:off x="1134316" y="2936629"/>
              <a:ext cx="287640" cy="882000"/>
              <a:chOff x="1134316" y="2936629"/>
              <a:chExt cx="287640" cy="8820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63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C4863185-16A5-3B1A-85BD-168F47291C9F}"/>
                      </a:ext>
                    </a:extLst>
                  </p14:cNvPr>
                  <p14:cNvContentPartPr/>
                  <p14:nvPr/>
                </p14:nvContentPartPr>
                <p14:xfrm>
                  <a:off x="1168876" y="2941309"/>
                  <a:ext cx="62280" cy="2772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C4863185-16A5-3B1A-85BD-168F47291C9F}"/>
                      </a:ext>
                    </a:extLst>
                  </p:cNvPr>
                  <p:cNvPicPr/>
                  <p:nvPr/>
                </p:nvPicPr>
                <p:blipFill>
                  <a:blip r:embed="rId64"/>
                  <a:stretch>
                    <a:fillRect/>
                  </a:stretch>
                </p:blipFill>
                <p:spPr>
                  <a:xfrm>
                    <a:off x="1159876" y="2932669"/>
                    <a:ext cx="79920" cy="45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5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C66EFD31-C5B3-13E0-94EA-F073B6253244}"/>
                      </a:ext>
                    </a:extLst>
                  </p14:cNvPr>
                  <p14:cNvContentPartPr/>
                  <p14:nvPr/>
                </p14:nvContentPartPr>
                <p14:xfrm>
                  <a:off x="1134316" y="2936629"/>
                  <a:ext cx="287640" cy="882000"/>
                </p14:xfrm>
              </p:contentPart>
            </mc:Choice>
            <mc:Fallback xmlns="">
              <p:pic>
                <p:nvPicPr>
                  <p:cNvPr id="54" name="Ink 53">
                    <a:extLst>
                      <a:ext uri="{FF2B5EF4-FFF2-40B4-BE49-F238E27FC236}">
                        <a16:creationId xmlns:a16="http://schemas.microsoft.com/office/drawing/2014/main" id="{C66EFD31-C5B3-13E0-94EA-F073B6253244}"/>
                      </a:ext>
                    </a:extLst>
                  </p:cNvPr>
                  <p:cNvPicPr/>
                  <p:nvPr/>
                </p:nvPicPr>
                <p:blipFill>
                  <a:blip r:embed="rId66"/>
                  <a:stretch>
                    <a:fillRect/>
                  </a:stretch>
                </p:blipFill>
                <p:spPr>
                  <a:xfrm>
                    <a:off x="1125316" y="2927989"/>
                    <a:ext cx="305280" cy="89964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3BD48B7F-3B4B-43C8-78C9-5C2EFB48352E}"/>
                    </a:ext>
                  </a:extLst>
                </p14:cNvPr>
                <p14:cNvContentPartPr/>
                <p14:nvPr/>
              </p14:nvContentPartPr>
              <p14:xfrm>
                <a:off x="2425996" y="2866789"/>
                <a:ext cx="166320" cy="9943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3BD48B7F-3B4B-43C8-78C9-5C2EFB48352E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2416996" y="2857789"/>
                  <a:ext cx="183960" cy="101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AB95054-F6BD-24CE-0A63-6FEC59DE2932}"/>
              </a:ext>
            </a:extLst>
          </p:cNvPr>
          <p:cNvGrpSpPr/>
          <p:nvPr/>
        </p:nvGrpSpPr>
        <p:grpSpPr>
          <a:xfrm>
            <a:off x="2671516" y="2880469"/>
            <a:ext cx="145080" cy="998640"/>
            <a:chOff x="2671516" y="2880469"/>
            <a:chExt cx="145080" cy="99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1FBBEFA1-C158-609B-7956-EDCA2CE13804}"/>
                    </a:ext>
                  </a:extLst>
                </p14:cNvPr>
                <p14:cNvContentPartPr/>
                <p14:nvPr/>
              </p14:nvContentPartPr>
              <p14:xfrm>
                <a:off x="2674036" y="2883709"/>
                <a:ext cx="74520" cy="64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1FBBEFA1-C158-609B-7956-EDCA2CE13804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665036" y="2874709"/>
                  <a:ext cx="9216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E34D2ADD-BBF8-EBA3-8031-7CCA190E571D}"/>
                    </a:ext>
                  </a:extLst>
                </p14:cNvPr>
                <p14:cNvContentPartPr/>
                <p14:nvPr/>
              </p14:nvContentPartPr>
              <p14:xfrm>
                <a:off x="2671516" y="2880469"/>
                <a:ext cx="145080" cy="9986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E34D2ADD-BBF8-EBA3-8031-7CCA190E571D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662516" y="2871829"/>
                  <a:ext cx="162720" cy="1016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097EDF09-6B0A-C228-4D8D-BA3B2A10530B}"/>
                  </a:ext>
                </a:extLst>
              </p14:cNvPr>
              <p14:cNvContentPartPr/>
              <p14:nvPr/>
            </p14:nvContentPartPr>
            <p14:xfrm>
              <a:off x="3090556" y="2884429"/>
              <a:ext cx="259560" cy="106344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097EDF09-6B0A-C228-4D8D-BA3B2A10530B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3081916" y="2875429"/>
                <a:ext cx="277200" cy="1081080"/>
              </a:xfrm>
              <a:prstGeom prst="rect">
                <a:avLst/>
              </a:prstGeom>
            </p:spPr>
          </p:pic>
        </mc:Fallback>
      </mc:AlternateContent>
      <p:grpSp>
        <p:nvGrpSpPr>
          <p:cNvPr id="78" name="Group 77">
            <a:extLst>
              <a:ext uri="{FF2B5EF4-FFF2-40B4-BE49-F238E27FC236}">
                <a16:creationId xmlns:a16="http://schemas.microsoft.com/office/drawing/2014/main" id="{65048467-0BE3-367D-0ACE-ADCD73CABECC}"/>
              </a:ext>
            </a:extLst>
          </p:cNvPr>
          <p:cNvGrpSpPr/>
          <p:nvPr/>
        </p:nvGrpSpPr>
        <p:grpSpPr>
          <a:xfrm>
            <a:off x="3447676" y="2823949"/>
            <a:ext cx="994680" cy="1194120"/>
            <a:chOff x="3447676" y="2823949"/>
            <a:chExt cx="994680" cy="1194120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DAC53EC4-9A9D-304D-0711-10920B85EEE8}"/>
                </a:ext>
              </a:extLst>
            </p:cNvPr>
            <p:cNvGrpSpPr/>
            <p:nvPr/>
          </p:nvGrpSpPr>
          <p:grpSpPr>
            <a:xfrm>
              <a:off x="3447676" y="2854549"/>
              <a:ext cx="487080" cy="1056600"/>
              <a:chOff x="3447676" y="2854549"/>
              <a:chExt cx="487080" cy="10566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75">
                <p14:nvContentPartPr>
                  <p14:cNvPr id="62" name="Ink 61">
                    <a:extLst>
                      <a:ext uri="{FF2B5EF4-FFF2-40B4-BE49-F238E27FC236}">
                        <a16:creationId xmlns:a16="http://schemas.microsoft.com/office/drawing/2014/main" id="{BBDB61EB-F4D8-5156-2653-75F23963F627}"/>
                      </a:ext>
                    </a:extLst>
                  </p14:cNvPr>
                  <p14:cNvContentPartPr/>
                  <p14:nvPr/>
                </p14:nvContentPartPr>
                <p14:xfrm>
                  <a:off x="3447676" y="3239389"/>
                  <a:ext cx="141120" cy="11160"/>
                </p14:xfrm>
              </p:contentPart>
            </mc:Choice>
            <mc:Fallback xmlns="">
              <p:pic>
                <p:nvPicPr>
                  <p:cNvPr id="62" name="Ink 61">
                    <a:extLst>
                      <a:ext uri="{FF2B5EF4-FFF2-40B4-BE49-F238E27FC236}">
                        <a16:creationId xmlns:a16="http://schemas.microsoft.com/office/drawing/2014/main" id="{BBDB61EB-F4D8-5156-2653-75F23963F627}"/>
                      </a:ext>
                    </a:extLst>
                  </p:cNvPr>
                  <p:cNvPicPr/>
                  <p:nvPr/>
                </p:nvPicPr>
                <p:blipFill>
                  <a:blip r:embed="rId76"/>
                  <a:stretch>
                    <a:fillRect/>
                  </a:stretch>
                </p:blipFill>
                <p:spPr>
                  <a:xfrm>
                    <a:off x="3439036" y="3230389"/>
                    <a:ext cx="158760" cy="28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7">
                <p14:nvContentPartPr>
                  <p14:cNvPr id="63" name="Ink 62">
                    <a:extLst>
                      <a:ext uri="{FF2B5EF4-FFF2-40B4-BE49-F238E27FC236}">
                        <a16:creationId xmlns:a16="http://schemas.microsoft.com/office/drawing/2014/main" id="{432C15B5-FA24-6DD4-93C8-B78CCD9C8DAC}"/>
                      </a:ext>
                    </a:extLst>
                  </p14:cNvPr>
                  <p14:cNvContentPartPr/>
                  <p14:nvPr/>
                </p14:nvContentPartPr>
                <p14:xfrm>
                  <a:off x="3472156" y="3324349"/>
                  <a:ext cx="141840" cy="14400"/>
                </p14:xfrm>
              </p:contentPart>
            </mc:Choice>
            <mc:Fallback xmlns="">
              <p:pic>
                <p:nvPicPr>
                  <p:cNvPr id="63" name="Ink 62">
                    <a:extLst>
                      <a:ext uri="{FF2B5EF4-FFF2-40B4-BE49-F238E27FC236}">
                        <a16:creationId xmlns:a16="http://schemas.microsoft.com/office/drawing/2014/main" id="{432C15B5-FA24-6DD4-93C8-B78CCD9C8DAC}"/>
                      </a:ext>
                    </a:extLst>
                  </p:cNvPr>
                  <p:cNvPicPr/>
                  <p:nvPr/>
                </p:nvPicPr>
                <p:blipFill>
                  <a:blip r:embed="rId78"/>
                  <a:stretch>
                    <a:fillRect/>
                  </a:stretch>
                </p:blipFill>
                <p:spPr>
                  <a:xfrm>
                    <a:off x="3463516" y="3315349"/>
                    <a:ext cx="159480" cy="32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9">
                <p14:nvContentPartPr>
                  <p14:cNvPr id="64" name="Ink 63">
                    <a:extLst>
                      <a:ext uri="{FF2B5EF4-FFF2-40B4-BE49-F238E27FC236}">
                        <a16:creationId xmlns:a16="http://schemas.microsoft.com/office/drawing/2014/main" id="{B6F3E0BF-8839-E10C-F0CC-FC369ACA5F5F}"/>
                      </a:ext>
                    </a:extLst>
                  </p14:cNvPr>
                  <p14:cNvContentPartPr/>
                  <p14:nvPr/>
                </p14:nvContentPartPr>
                <p14:xfrm>
                  <a:off x="3705076" y="2854549"/>
                  <a:ext cx="111240" cy="36000"/>
                </p14:xfrm>
              </p:contentPart>
            </mc:Choice>
            <mc:Fallback xmlns="">
              <p:pic>
                <p:nvPicPr>
                  <p:cNvPr id="64" name="Ink 63">
                    <a:extLst>
                      <a:ext uri="{FF2B5EF4-FFF2-40B4-BE49-F238E27FC236}">
                        <a16:creationId xmlns:a16="http://schemas.microsoft.com/office/drawing/2014/main" id="{B6F3E0BF-8839-E10C-F0CC-FC369ACA5F5F}"/>
                      </a:ext>
                    </a:extLst>
                  </p:cNvPr>
                  <p:cNvPicPr/>
                  <p:nvPr/>
                </p:nvPicPr>
                <p:blipFill>
                  <a:blip r:embed="rId80"/>
                  <a:stretch>
                    <a:fillRect/>
                  </a:stretch>
                </p:blipFill>
                <p:spPr>
                  <a:xfrm>
                    <a:off x="3696436" y="2845909"/>
                    <a:ext cx="128880" cy="53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1">
                <p14:nvContentPartPr>
                  <p14:cNvPr id="65" name="Ink 64">
                    <a:extLst>
                      <a:ext uri="{FF2B5EF4-FFF2-40B4-BE49-F238E27FC236}">
                        <a16:creationId xmlns:a16="http://schemas.microsoft.com/office/drawing/2014/main" id="{6AA39317-03AB-D80E-125F-C6F1EFC69C20}"/>
                      </a:ext>
                    </a:extLst>
                  </p14:cNvPr>
                  <p14:cNvContentPartPr/>
                  <p14:nvPr/>
                </p14:nvContentPartPr>
                <p14:xfrm>
                  <a:off x="3716956" y="2887669"/>
                  <a:ext cx="217800" cy="1023480"/>
                </p14:xfrm>
              </p:contentPart>
            </mc:Choice>
            <mc:Fallback xmlns="">
              <p:pic>
                <p:nvPicPr>
                  <p:cNvPr id="65" name="Ink 64">
                    <a:extLst>
                      <a:ext uri="{FF2B5EF4-FFF2-40B4-BE49-F238E27FC236}">
                        <a16:creationId xmlns:a16="http://schemas.microsoft.com/office/drawing/2014/main" id="{6AA39317-03AB-D80E-125F-C6F1EFC69C20}"/>
                      </a:ext>
                    </a:extLst>
                  </p:cNvPr>
                  <p:cNvPicPr/>
                  <p:nvPr/>
                </p:nvPicPr>
                <p:blipFill>
                  <a:blip r:embed="rId82"/>
                  <a:stretch>
                    <a:fillRect/>
                  </a:stretch>
                </p:blipFill>
                <p:spPr>
                  <a:xfrm>
                    <a:off x="3708316" y="2878669"/>
                    <a:ext cx="235440" cy="10411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81607A9-964A-8A75-246E-D85AFB630FBB}"/>
                    </a:ext>
                  </a:extLst>
                </p14:cNvPr>
                <p14:cNvContentPartPr/>
                <p14:nvPr/>
              </p14:nvContentPartPr>
              <p14:xfrm>
                <a:off x="4186756" y="2823949"/>
                <a:ext cx="255600" cy="11941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81607A9-964A-8A75-246E-D85AFB630FBB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4177756" y="2814949"/>
                  <a:ext cx="273240" cy="121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5460D3B-1C6F-90F8-42CD-2BD900122E4A}"/>
              </a:ext>
            </a:extLst>
          </p:cNvPr>
          <p:cNvGrpSpPr/>
          <p:nvPr/>
        </p:nvGrpSpPr>
        <p:grpSpPr>
          <a:xfrm>
            <a:off x="2946916" y="4113109"/>
            <a:ext cx="957960" cy="592920"/>
            <a:chOff x="2946916" y="4113109"/>
            <a:chExt cx="957960" cy="592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0B492AB3-0A58-3292-9745-B11473D4AEBA}"/>
                    </a:ext>
                  </a:extLst>
                </p14:cNvPr>
                <p14:cNvContentPartPr/>
                <p14:nvPr/>
              </p14:nvContentPartPr>
              <p14:xfrm>
                <a:off x="2956276" y="4146229"/>
                <a:ext cx="51120" cy="993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0B492AB3-0A58-3292-9745-B11473D4AEB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947636" y="4137229"/>
                  <a:ext cx="6876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34C2439-2D00-1DAD-749E-A3FBBBA643DA}"/>
                    </a:ext>
                  </a:extLst>
                </p14:cNvPr>
                <p14:cNvContentPartPr/>
                <p14:nvPr/>
              </p14:nvContentPartPr>
              <p14:xfrm>
                <a:off x="3026476" y="4113109"/>
                <a:ext cx="61560" cy="1728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34C2439-2D00-1DAD-749E-A3FBBBA643DA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3017476" y="4104469"/>
                  <a:ext cx="7920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946C0865-CB3F-FF3F-80A0-2C13C6ED72B1}"/>
                    </a:ext>
                  </a:extLst>
                </p14:cNvPr>
                <p14:cNvContentPartPr/>
                <p14:nvPr/>
              </p14:nvContentPartPr>
              <p14:xfrm>
                <a:off x="3024676" y="4173949"/>
                <a:ext cx="28800" cy="21744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946C0865-CB3F-FF3F-80A0-2C13C6ED72B1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3015676" y="4164949"/>
                  <a:ext cx="4644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1F31B49-9F1F-7CA9-C4A9-4EFC2287B1B7}"/>
                    </a:ext>
                  </a:extLst>
                </p14:cNvPr>
                <p14:cNvContentPartPr/>
                <p14:nvPr/>
              </p14:nvContentPartPr>
              <p14:xfrm>
                <a:off x="2946916" y="4541509"/>
                <a:ext cx="71640" cy="1580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1F31B49-9F1F-7CA9-C4A9-4EFC2287B1B7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2938276" y="4532869"/>
                  <a:ext cx="8928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BD9F1F8-FC88-FEA0-F07D-7AD922341C2B}"/>
                    </a:ext>
                  </a:extLst>
                </p14:cNvPr>
                <p14:cNvContentPartPr/>
                <p14:nvPr/>
              </p14:nvContentPartPr>
              <p14:xfrm>
                <a:off x="3071836" y="4580749"/>
                <a:ext cx="76320" cy="1252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BD9F1F8-FC88-FEA0-F07D-7AD922341C2B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3063196" y="4571749"/>
                  <a:ext cx="9396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3AA622D7-909D-B0DD-7F74-61B003D69956}"/>
                    </a:ext>
                  </a:extLst>
                </p14:cNvPr>
                <p14:cNvContentPartPr/>
                <p14:nvPr/>
              </p14:nvContentPartPr>
              <p14:xfrm>
                <a:off x="3160756" y="4499389"/>
                <a:ext cx="112320" cy="1702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3AA622D7-909D-B0DD-7F74-61B003D69956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3151756" y="4490749"/>
                  <a:ext cx="12996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0DE4D5A5-DA54-C08A-C841-AB94C599832E}"/>
                    </a:ext>
                  </a:extLst>
                </p14:cNvPr>
                <p14:cNvContentPartPr/>
                <p14:nvPr/>
              </p14:nvContentPartPr>
              <p14:xfrm>
                <a:off x="3316636" y="4559509"/>
                <a:ext cx="74880" cy="1083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0DE4D5A5-DA54-C08A-C841-AB94C599832E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3307636" y="4550869"/>
                  <a:ext cx="9252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93CEB26D-04FF-52B7-C59E-D6D58F09A2D6}"/>
                    </a:ext>
                  </a:extLst>
                </p14:cNvPr>
                <p14:cNvContentPartPr/>
                <p14:nvPr/>
              </p14:nvContentPartPr>
              <p14:xfrm>
                <a:off x="3386476" y="4476709"/>
                <a:ext cx="109800" cy="2152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93CEB26D-04FF-52B7-C59E-D6D58F09A2D6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3377476" y="4468069"/>
                  <a:ext cx="12744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EB65FB5D-379E-15C0-14FE-856800C35B63}"/>
                    </a:ext>
                  </a:extLst>
                </p14:cNvPr>
                <p14:cNvContentPartPr/>
                <p14:nvPr/>
              </p14:nvContentPartPr>
              <p14:xfrm>
                <a:off x="3539476" y="4442869"/>
                <a:ext cx="365400" cy="20700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EB65FB5D-379E-15C0-14FE-856800C35B63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3530476" y="4434229"/>
                  <a:ext cx="383040" cy="224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3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5FF0EE1B-62AE-495C-D5AD-E746AC779F89}"/>
                  </a:ext>
                </a:extLst>
              </p14:cNvPr>
              <p14:cNvContentPartPr/>
              <p14:nvPr/>
            </p14:nvContentPartPr>
            <p14:xfrm>
              <a:off x="1304956" y="3036349"/>
              <a:ext cx="126360" cy="16236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5FF0EE1B-62AE-495C-D5AD-E746AC779F89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1296316" y="3027709"/>
                <a:ext cx="144000" cy="180000"/>
              </a:xfrm>
              <a:prstGeom prst="rect">
                <a:avLst/>
              </a:prstGeom>
            </p:spPr>
          </p:pic>
        </mc:Fallback>
      </mc:AlternateContent>
      <p:grpSp>
        <p:nvGrpSpPr>
          <p:cNvPr id="88" name="Group 87">
            <a:extLst>
              <a:ext uri="{FF2B5EF4-FFF2-40B4-BE49-F238E27FC236}">
                <a16:creationId xmlns:a16="http://schemas.microsoft.com/office/drawing/2014/main" id="{C071974E-8CC0-7212-40FD-D2D4CBEC43BB}"/>
              </a:ext>
            </a:extLst>
          </p:cNvPr>
          <p:cNvGrpSpPr/>
          <p:nvPr/>
        </p:nvGrpSpPr>
        <p:grpSpPr>
          <a:xfrm>
            <a:off x="2126836" y="2981269"/>
            <a:ext cx="294840" cy="182520"/>
            <a:chOff x="2126836" y="2981269"/>
            <a:chExt cx="294840" cy="18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47043330-5CA4-7C4C-0B39-B1E368B9F263}"/>
                    </a:ext>
                  </a:extLst>
                </p14:cNvPr>
                <p14:cNvContentPartPr/>
                <p14:nvPr/>
              </p14:nvContentPartPr>
              <p14:xfrm>
                <a:off x="2126836" y="3057589"/>
                <a:ext cx="65880" cy="424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47043330-5CA4-7C4C-0B39-B1E368B9F263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2118196" y="3048589"/>
                  <a:ext cx="8352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E80691FE-C0FC-D128-8169-F0F5F99C1761}"/>
                    </a:ext>
                  </a:extLst>
                </p14:cNvPr>
                <p14:cNvContentPartPr/>
                <p14:nvPr/>
              </p14:nvContentPartPr>
              <p14:xfrm>
                <a:off x="2228716" y="2981269"/>
                <a:ext cx="192960" cy="18252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E80691FE-C0FC-D128-8169-F0F5F99C1761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219716" y="2972269"/>
                  <a:ext cx="210600" cy="200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C8825DE1-40AB-34A3-3AAD-B3552A84F685}"/>
              </a:ext>
            </a:extLst>
          </p:cNvPr>
          <p:cNvGrpSpPr/>
          <p:nvPr/>
        </p:nvGrpSpPr>
        <p:grpSpPr>
          <a:xfrm>
            <a:off x="1441756" y="3467989"/>
            <a:ext cx="118440" cy="226800"/>
            <a:chOff x="1441756" y="3467989"/>
            <a:chExt cx="118440" cy="22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35E5A45-7DA8-E458-B467-07DE1186295E}"/>
                    </a:ext>
                  </a:extLst>
                </p14:cNvPr>
                <p14:cNvContentPartPr/>
                <p14:nvPr/>
              </p14:nvContentPartPr>
              <p14:xfrm>
                <a:off x="1454716" y="3467989"/>
                <a:ext cx="89640" cy="381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35E5A45-7DA8-E458-B467-07DE1186295E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446076" y="3458989"/>
                  <a:ext cx="10728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CAF3F9ED-DBD2-F4A2-E0C1-C0C35378BCC8}"/>
                    </a:ext>
                  </a:extLst>
                </p14:cNvPr>
                <p14:cNvContentPartPr/>
                <p14:nvPr/>
              </p14:nvContentPartPr>
              <p14:xfrm>
                <a:off x="1441756" y="3520909"/>
                <a:ext cx="118440" cy="1738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CAF3F9ED-DBD2-F4A2-E0C1-C0C35378BCC8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432756" y="3511909"/>
                  <a:ext cx="136080" cy="191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CE46317-4464-2D57-3279-C305E140ED9D}"/>
              </a:ext>
            </a:extLst>
          </p:cNvPr>
          <p:cNvGrpSpPr/>
          <p:nvPr/>
        </p:nvGrpSpPr>
        <p:grpSpPr>
          <a:xfrm>
            <a:off x="2158876" y="3506869"/>
            <a:ext cx="234000" cy="156960"/>
            <a:chOff x="2158876" y="3506869"/>
            <a:chExt cx="234000" cy="15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FB995365-174C-61E2-3AAB-4753FB4D10BF}"/>
                    </a:ext>
                  </a:extLst>
                </p14:cNvPr>
                <p14:cNvContentPartPr/>
                <p14:nvPr/>
              </p14:nvContentPartPr>
              <p14:xfrm>
                <a:off x="2158876" y="3563029"/>
                <a:ext cx="81000" cy="3096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B995365-174C-61E2-3AAB-4753FB4D10BF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2150236" y="3554029"/>
                  <a:ext cx="9864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827A7A10-B0B3-A39E-2445-4847FBEE24F7}"/>
                    </a:ext>
                  </a:extLst>
                </p14:cNvPr>
                <p14:cNvContentPartPr/>
                <p14:nvPr/>
              </p14:nvContentPartPr>
              <p14:xfrm>
                <a:off x="2269396" y="3506869"/>
                <a:ext cx="123480" cy="1569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827A7A10-B0B3-A39E-2445-4847FBEE24F7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2260756" y="3497869"/>
                  <a:ext cx="141120" cy="174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414C8FED-F66C-73A0-66B7-ED7A4046D61E}"/>
              </a:ext>
            </a:extLst>
          </p:cNvPr>
          <p:cNvGrpSpPr/>
          <p:nvPr/>
        </p:nvGrpSpPr>
        <p:grpSpPr>
          <a:xfrm>
            <a:off x="2865196" y="3018709"/>
            <a:ext cx="200880" cy="185400"/>
            <a:chOff x="2865196" y="3018709"/>
            <a:chExt cx="200880" cy="18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5B3C723C-38E7-834E-352E-9E98423790F4}"/>
                    </a:ext>
                  </a:extLst>
                </p14:cNvPr>
                <p14:cNvContentPartPr/>
                <p14:nvPr/>
              </p14:nvContentPartPr>
              <p14:xfrm>
                <a:off x="2865196" y="3048229"/>
                <a:ext cx="82080" cy="1558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5B3C723C-38E7-834E-352E-9E98423790F4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2856556" y="3039229"/>
                  <a:ext cx="997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4111B19C-DA68-7246-40CB-19045E8EC573}"/>
                    </a:ext>
                  </a:extLst>
                </p14:cNvPr>
                <p14:cNvContentPartPr/>
                <p14:nvPr/>
              </p14:nvContentPartPr>
              <p14:xfrm>
                <a:off x="2964916" y="3018709"/>
                <a:ext cx="101160" cy="1285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4111B19C-DA68-7246-40CB-19045E8EC573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2955916" y="3009709"/>
                  <a:ext cx="118800" cy="146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1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668A51BF-68B8-2BAE-AAE9-114560487FD5}"/>
                  </a:ext>
                </a:extLst>
              </p14:cNvPr>
              <p14:cNvContentPartPr/>
              <p14:nvPr/>
            </p14:nvContentPartPr>
            <p14:xfrm>
              <a:off x="2922076" y="3571669"/>
              <a:ext cx="190440" cy="273600"/>
            </p14:xfrm>
          </p:contentPart>
        </mc:Choice>
        <mc:Fallback xmlns=""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668A51BF-68B8-2BAE-AAE9-114560487FD5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2913076" y="3562669"/>
                <a:ext cx="208080" cy="29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FBEF235C-1E7A-E7AE-FC2E-798AD74ED6A3}"/>
              </a:ext>
            </a:extLst>
          </p:cNvPr>
          <p:cNvGrpSpPr/>
          <p:nvPr/>
        </p:nvGrpSpPr>
        <p:grpSpPr>
          <a:xfrm>
            <a:off x="3968596" y="2939509"/>
            <a:ext cx="100800" cy="151200"/>
            <a:chOff x="3968596" y="2939509"/>
            <a:chExt cx="100800" cy="151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19D189B8-CEE9-EDBA-7D8B-6EB6F8198A1F}"/>
                    </a:ext>
                  </a:extLst>
                </p14:cNvPr>
                <p14:cNvContentPartPr/>
                <p14:nvPr/>
              </p14:nvContentPartPr>
              <p14:xfrm>
                <a:off x="3968956" y="2939509"/>
                <a:ext cx="90360" cy="129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19D189B8-CEE9-EDBA-7D8B-6EB6F8198A1F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3959956" y="2930869"/>
                  <a:ext cx="10800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F9D5E021-3F77-AB69-2422-416A8C402DDD}"/>
                    </a:ext>
                  </a:extLst>
                </p14:cNvPr>
                <p14:cNvContentPartPr/>
                <p14:nvPr/>
              </p14:nvContentPartPr>
              <p14:xfrm>
                <a:off x="3968596" y="2946709"/>
                <a:ext cx="100800" cy="1440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F9D5E021-3F77-AB69-2422-416A8C402DDD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3959596" y="2937709"/>
                  <a:ext cx="118440" cy="161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7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3AEB97F9-09C8-0F2B-E191-8DA00CBA1915}"/>
                  </a:ext>
                </a:extLst>
              </p14:cNvPr>
              <p14:cNvContentPartPr/>
              <p14:nvPr/>
            </p14:nvContentPartPr>
            <p14:xfrm>
              <a:off x="3990196" y="3490309"/>
              <a:ext cx="113040" cy="23508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3AEB97F9-09C8-0F2B-E191-8DA00CBA1915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3981556" y="3481669"/>
                <a:ext cx="130680" cy="25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9CCE37B5-5F35-771D-FEAB-FC40466D3C03}"/>
                  </a:ext>
                </a:extLst>
              </p:cNvPr>
              <p:cNvSpPr txBox="1"/>
              <p:nvPr/>
            </p:nvSpPr>
            <p:spPr>
              <a:xfrm>
                <a:off x="672970" y="4828603"/>
                <a:ext cx="6411972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9CCE37B5-5F35-771D-FEAB-FC40466D3C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70" y="4828603"/>
                <a:ext cx="6411972" cy="879856"/>
              </a:xfrm>
              <a:prstGeom prst="rect">
                <a:avLst/>
              </a:prstGeom>
              <a:blipFill>
                <a:blip r:embed="rId129"/>
                <a:stretch>
                  <a:fillRect l="-23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BCF47C1-F770-841E-BE11-6B4AE37B9F35}"/>
                  </a:ext>
                </a:extLst>
              </p:cNvPr>
              <p:cNvSpPr txBox="1"/>
              <p:nvPr/>
            </p:nvSpPr>
            <p:spPr>
              <a:xfrm>
                <a:off x="2416488" y="5631621"/>
                <a:ext cx="129657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BCF47C1-F770-841E-BE11-6B4AE37B9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488" y="5631621"/>
                <a:ext cx="1296579" cy="307777"/>
              </a:xfrm>
              <a:prstGeom prst="rect">
                <a:avLst/>
              </a:prstGeom>
              <a:blipFill>
                <a:blip r:embed="rId130"/>
                <a:stretch>
                  <a:fillRect l="-6573" b="-6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36AAEEC3-0367-C298-24AF-8DE8F7356C92}"/>
                  </a:ext>
                </a:extLst>
              </p:cNvPr>
              <p:cNvSpPr txBox="1"/>
              <p:nvPr/>
            </p:nvSpPr>
            <p:spPr>
              <a:xfrm>
                <a:off x="1994407" y="6048300"/>
                <a:ext cx="214074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36AAEEC3-0367-C298-24AF-8DE8F7356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407" y="6048300"/>
                <a:ext cx="2140740" cy="307777"/>
              </a:xfrm>
              <a:prstGeom prst="rect">
                <a:avLst/>
              </a:prstGeom>
              <a:blipFill>
                <a:blip r:embed="rId131"/>
                <a:stretch>
                  <a:fillRect l="-3989"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25DBE5F-21AE-62D2-AC75-12271B35D1D5}"/>
                  </a:ext>
                </a:extLst>
              </p:cNvPr>
              <p:cNvSpPr txBox="1"/>
              <p:nvPr/>
            </p:nvSpPr>
            <p:spPr>
              <a:xfrm>
                <a:off x="2592316" y="6444165"/>
                <a:ext cx="214074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𝑋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kumimoji="0" lang="en-A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25DBE5F-21AE-62D2-AC75-12271B35D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16" y="6444165"/>
                <a:ext cx="2140740" cy="307777"/>
              </a:xfrm>
              <a:prstGeom prst="rect">
                <a:avLst/>
              </a:prstGeom>
              <a:blipFill>
                <a:blip r:embed="rId132"/>
                <a:stretch>
                  <a:fillRect l="-3989" b="-7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1DE6830C-88BF-F63C-920B-380B898636DC}"/>
                  </a:ext>
                </a:extLst>
              </p:cNvPr>
              <p:cNvSpPr txBox="1"/>
              <p:nvPr/>
            </p:nvSpPr>
            <p:spPr>
              <a:xfrm>
                <a:off x="6980662" y="2069052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AU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−(5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1DE6830C-88BF-F63C-920B-380B89863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662" y="2069052"/>
                <a:ext cx="3495372" cy="307777"/>
              </a:xfrm>
              <a:prstGeom prst="rect">
                <a:avLst/>
              </a:prstGeom>
              <a:blipFill>
                <a:blip r:embed="rId133"/>
                <a:stretch>
                  <a:fillRect t="-1961" b="-3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E58332D-7A8B-9118-EA53-FB855ADB3C54}"/>
                  </a:ext>
                </a:extLst>
              </p:cNvPr>
              <p:cNvSpPr txBox="1"/>
              <p:nvPr/>
            </p:nvSpPr>
            <p:spPr>
              <a:xfrm>
                <a:off x="7096472" y="2496985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=−9+10=1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E58332D-7A8B-9118-EA53-FB855ADB3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472" y="2496985"/>
                <a:ext cx="3495372" cy="307777"/>
              </a:xfrm>
              <a:prstGeom prst="rect">
                <a:avLst/>
              </a:prstGeom>
              <a:blipFill>
                <a:blip r:embed="rId13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E595E2B9-B2A6-FB36-9A1E-38EFD65FF8F4}"/>
                  </a:ext>
                </a:extLst>
              </p:cNvPr>
              <p:cNvSpPr txBox="1"/>
              <p:nvPr/>
            </p:nvSpPr>
            <p:spPr>
              <a:xfrm>
                <a:off x="6817179" y="2962864"/>
                <a:ext cx="3495372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E595E2B9-B2A6-FB36-9A1E-38EFD65FF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179" y="2962864"/>
                <a:ext cx="3495372" cy="547779"/>
              </a:xfrm>
              <a:prstGeom prst="rect">
                <a:avLst/>
              </a:prstGeom>
              <a:blipFill>
                <a:blip r:embed="rId1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7147DC48-9EF2-0BEB-6CC3-41D4F6AEDDBE}"/>
                  </a:ext>
                </a:extLst>
              </p:cNvPr>
              <p:cNvSpPr txBox="1"/>
              <p:nvPr/>
            </p:nvSpPr>
            <p:spPr>
              <a:xfrm>
                <a:off x="7788329" y="3744179"/>
                <a:ext cx="2524222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7147DC48-9EF2-0BEB-6CC3-41D4F6AED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329" y="3744179"/>
                <a:ext cx="2524222" cy="547779"/>
              </a:xfrm>
              <a:prstGeom prst="rect">
                <a:avLst/>
              </a:prstGeom>
              <a:blipFill>
                <a:blip r:embed="rId136"/>
                <a:stretch>
                  <a:fillRect l="-2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5294E07-DE46-18AB-1398-5176C7132303}"/>
                  </a:ext>
                </a:extLst>
              </p:cNvPr>
              <p:cNvSpPr txBox="1"/>
              <p:nvPr/>
            </p:nvSpPr>
            <p:spPr>
              <a:xfrm>
                <a:off x="7854831" y="4459881"/>
                <a:ext cx="2524222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5294E07-DE46-18AB-1398-5176C7132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4831" y="4459881"/>
                <a:ext cx="2524222" cy="547779"/>
              </a:xfrm>
              <a:prstGeom prst="rect">
                <a:avLst/>
              </a:prstGeom>
              <a:blipFill>
                <a:blip r:embed="rId137"/>
                <a:stretch>
                  <a:fillRect l="-2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7734B841-28A3-41F5-F253-2727FA0A693D}"/>
                  </a:ext>
                </a:extLst>
              </p:cNvPr>
              <p:cNvSpPr txBox="1"/>
              <p:nvPr/>
            </p:nvSpPr>
            <p:spPr>
              <a:xfrm>
                <a:off x="7582047" y="5241196"/>
                <a:ext cx="252422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=3,</m:t>
                    </m:r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7734B841-28A3-41F5-F253-2727FA0A6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2047" y="5241196"/>
                <a:ext cx="2524222" cy="307777"/>
              </a:xfrm>
              <a:prstGeom prst="rect">
                <a:avLst/>
              </a:prstGeom>
              <a:blipFill>
                <a:blip r:embed="rId138"/>
                <a:stretch>
                  <a:fillRect l="-2899" b="-26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3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-14262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73555EE-DC94-4AB0-C9E8-CD0F5A791A4F}"/>
                  </a:ext>
                </a:extLst>
              </p:cNvPr>
              <p:cNvSpPr txBox="1"/>
              <p:nvPr/>
            </p:nvSpPr>
            <p:spPr>
              <a:xfrm>
                <a:off x="1002089" y="1204416"/>
                <a:ext cx="2217166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3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𝑥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−2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𝑦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=6</m:t>
                      </m:r>
                    </m:oMath>
                    <m:oMath xmlns:m="http://schemas.openxmlformats.org/officeDocument/2006/math"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7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𝑥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+4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𝑦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=7</m:t>
                      </m:r>
                    </m:oMath>
                  </m:oMathPara>
                </a14:m>
                <a:endParaRPr kumimoji="0" lang="en-A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  <a:ea typeface="+mn-ea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73555EE-DC94-4AB0-C9E8-CD0F5A791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089" y="1204416"/>
                <a:ext cx="2217166" cy="738664"/>
              </a:xfrm>
              <a:prstGeom prst="rect">
                <a:avLst/>
              </a:prstGeom>
              <a:blipFill>
                <a:blip r:embed="rId2"/>
                <a:stretch>
                  <a:fillRect b="-165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701AD7D-2E36-3336-3ACE-80575A23EF83}"/>
              </a:ext>
            </a:extLst>
          </p:cNvPr>
          <p:cNvSpPr txBox="1"/>
          <p:nvPr/>
        </p:nvSpPr>
        <p:spPr>
          <a:xfrm>
            <a:off x="196616" y="573122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Solve the following simultaneous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20DF0B-0CEE-257E-E794-E89306D9E004}"/>
                  </a:ext>
                </a:extLst>
              </p:cNvPr>
              <p:cNvSpPr txBox="1"/>
              <p:nvPr/>
            </p:nvSpPr>
            <p:spPr>
              <a:xfrm>
                <a:off x="972511" y="2264510"/>
                <a:ext cx="6411972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20DF0B-0CEE-257E-E794-E89306D9E0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511" y="2264510"/>
                <a:ext cx="6411972" cy="8798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CAB671-57A1-CAD0-5030-B32B31510AC6}"/>
                  </a:ext>
                </a:extLst>
              </p:cNvPr>
              <p:cNvSpPr txBox="1"/>
              <p:nvPr/>
            </p:nvSpPr>
            <p:spPr>
              <a:xfrm>
                <a:off x="405196" y="3019040"/>
                <a:ext cx="6411972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CAB671-57A1-CAD0-5030-B32B31510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96" y="3019040"/>
                <a:ext cx="6411972" cy="879856"/>
              </a:xfrm>
              <a:prstGeom prst="rect">
                <a:avLst/>
              </a:prstGeom>
              <a:blipFill>
                <a:blip r:embed="rId4"/>
                <a:stretch>
                  <a:fillRect l="-23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F111FC7-8AC5-898D-C094-69A24D802F2D}"/>
                  </a:ext>
                </a:extLst>
              </p:cNvPr>
              <p:cNvSpPr txBox="1"/>
              <p:nvPr/>
            </p:nvSpPr>
            <p:spPr>
              <a:xfrm>
                <a:off x="0" y="3738179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AU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−(7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F111FC7-8AC5-898D-C094-69A24D802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38179"/>
                <a:ext cx="3495372" cy="307777"/>
              </a:xfrm>
              <a:prstGeom prst="rect">
                <a:avLst/>
              </a:prstGeom>
              <a:blipFill>
                <a:blip r:embed="rId5"/>
                <a:stretch>
                  <a:fillRect t="-1961" b="-3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3A4B80F-6717-A07D-150A-109E8A144E79}"/>
                  </a:ext>
                </a:extLst>
              </p:cNvPr>
              <p:cNvSpPr txBox="1"/>
              <p:nvPr/>
            </p:nvSpPr>
            <p:spPr>
              <a:xfrm>
                <a:off x="115810" y="4166112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=12+14=26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3A4B80F-6717-A07D-150A-109E8A144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10" y="4166112"/>
                <a:ext cx="3495372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B9093-E04C-E21B-B47C-27A6BFFB135A}"/>
                  </a:ext>
                </a:extLst>
              </p:cNvPr>
              <p:cNvSpPr txBox="1"/>
              <p:nvPr/>
            </p:nvSpPr>
            <p:spPr>
              <a:xfrm>
                <a:off x="-163483" y="4631991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B9093-E04C-E21B-B47C-27A6BFFB1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3483" y="4631991"/>
                <a:ext cx="3495372" cy="586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6DD97ED-2CDF-E6E8-01AE-F73A65B9CF7F}"/>
                  </a:ext>
                </a:extLst>
              </p:cNvPr>
              <p:cNvSpPr txBox="1"/>
              <p:nvPr/>
            </p:nvSpPr>
            <p:spPr>
              <a:xfrm>
                <a:off x="5304606" y="2113924"/>
                <a:ext cx="6411972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26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6DD97ED-2CDF-E6E8-01AE-F73A65B9C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606" y="2113924"/>
                <a:ext cx="6411972" cy="87985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29DF88-0153-C004-E2C5-0BB738B341A6}"/>
                  </a:ext>
                </a:extLst>
              </p:cNvPr>
              <p:cNvSpPr txBox="1"/>
              <p:nvPr/>
            </p:nvSpPr>
            <p:spPr>
              <a:xfrm>
                <a:off x="5304606" y="3197102"/>
                <a:ext cx="6411972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26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29DF88-0153-C004-E2C5-0BB738B34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606" y="3197102"/>
                <a:ext cx="6411972" cy="8798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8DA085-E012-1ADE-8DC9-2E1AB88BCB82}"/>
                  </a:ext>
                </a:extLst>
              </p:cNvPr>
              <p:cNvSpPr txBox="1"/>
              <p:nvPr/>
            </p:nvSpPr>
            <p:spPr>
              <a:xfrm>
                <a:off x="5304606" y="3838960"/>
                <a:ext cx="6411972" cy="1285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19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26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8DA085-E012-1ADE-8DC9-2E1AB88BC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606" y="3838960"/>
                <a:ext cx="6411972" cy="12859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BAFC8DB-5EB7-02CB-8332-A0A1097BA5EA}"/>
                  </a:ext>
                </a:extLst>
              </p:cNvPr>
              <p:cNvSpPr txBox="1"/>
              <p:nvPr/>
            </p:nvSpPr>
            <p:spPr>
              <a:xfrm>
                <a:off x="2999477" y="5150237"/>
                <a:ext cx="6411972" cy="5783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den>
                      </m:f>
                    </m:oMath>
                  </m:oMathPara>
                </a14:m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BAFC8DB-5EB7-02CB-8332-A0A1097BA5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477" y="5150237"/>
                <a:ext cx="6411972" cy="5783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673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1505F42E-2440-47C1-F474-A67C0D66632C}"/>
              </a:ext>
            </a:extLst>
          </p:cNvPr>
          <p:cNvGrpSpPr/>
          <p:nvPr/>
        </p:nvGrpSpPr>
        <p:grpSpPr>
          <a:xfrm>
            <a:off x="0" y="504252"/>
            <a:ext cx="9259592" cy="1528077"/>
            <a:chOff x="110988" y="570513"/>
            <a:chExt cx="9259592" cy="152807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B767C6B-C3EE-CD87-3D85-BE694CD476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39009"/>
            <a:stretch/>
          </p:blipFill>
          <p:spPr>
            <a:xfrm>
              <a:off x="110988" y="570513"/>
              <a:ext cx="9259592" cy="1528077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7E3BC6E-D10E-41C0-6E9A-18D68DE74A93}"/>
                </a:ext>
              </a:extLst>
            </p:cNvPr>
            <p:cNvSpPr/>
            <p:nvPr/>
          </p:nvSpPr>
          <p:spPr>
            <a:xfrm>
              <a:off x="516835" y="1179443"/>
              <a:ext cx="2491408" cy="841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-14262"/>
            <a:ext cx="408432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Ex 15E Q2b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2356A72-F227-0831-F173-5F0E68725C47}"/>
                  </a:ext>
                </a:extLst>
              </p:cNvPr>
              <p:cNvSpPr txBox="1"/>
              <p:nvPr/>
            </p:nvSpPr>
            <p:spPr>
              <a:xfrm>
                <a:off x="793607" y="2110915"/>
                <a:ext cx="6411972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00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2356A72-F227-0831-F173-5F0E68725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07" y="2110915"/>
                <a:ext cx="6411972" cy="8798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5B0307-A17C-0F9B-DB1F-47743AEB7150}"/>
                  </a:ext>
                </a:extLst>
              </p:cNvPr>
              <p:cNvSpPr txBox="1"/>
              <p:nvPr/>
            </p:nvSpPr>
            <p:spPr>
              <a:xfrm>
                <a:off x="226292" y="2865445"/>
                <a:ext cx="6411972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5B0307-A17C-0F9B-DB1F-47743AEB71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92" y="2865445"/>
                <a:ext cx="6411972" cy="879856"/>
              </a:xfrm>
              <a:prstGeom prst="rect">
                <a:avLst/>
              </a:prstGeom>
              <a:blipFill>
                <a:blip r:embed="rId4"/>
                <a:stretch>
                  <a:fillRect l="-23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118120-C9D3-C824-A860-11DD8C603C52}"/>
                  </a:ext>
                </a:extLst>
              </p:cNvPr>
              <p:cNvSpPr txBox="1"/>
              <p:nvPr/>
            </p:nvSpPr>
            <p:spPr>
              <a:xfrm>
                <a:off x="106017" y="3591412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AU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=−1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118120-C9D3-C824-A860-11DD8C603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" y="3591412"/>
                <a:ext cx="3495372" cy="307777"/>
              </a:xfrm>
              <a:prstGeom prst="rect">
                <a:avLst/>
              </a:prstGeom>
              <a:blipFill>
                <a:blip r:embed="rId5"/>
                <a:stretch>
                  <a:fillRect t="-1961" b="-3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16E562C-4C43-6D6F-87A2-71D293C72C56}"/>
                  </a:ext>
                </a:extLst>
              </p:cNvPr>
              <p:cNvSpPr txBox="1"/>
              <p:nvPr/>
            </p:nvSpPr>
            <p:spPr>
              <a:xfrm>
                <a:off x="221827" y="4019345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=−4+2=−2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16E562C-4C43-6D6F-87A2-71D293C72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27" y="4019345"/>
                <a:ext cx="3495372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7A7CC2-396F-8C0B-264D-768138E44B7C}"/>
                  </a:ext>
                </a:extLst>
              </p:cNvPr>
              <p:cNvSpPr txBox="1"/>
              <p:nvPr/>
            </p:nvSpPr>
            <p:spPr>
              <a:xfrm>
                <a:off x="-103849" y="4447278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7A7CC2-396F-8C0B-264D-768138E44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3849" y="4447278"/>
                <a:ext cx="3495372" cy="586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195090B-7B3E-5801-AB16-57110D9F6771}"/>
                  </a:ext>
                </a:extLst>
              </p:cNvPr>
              <p:cNvSpPr txBox="1"/>
              <p:nvPr/>
            </p:nvSpPr>
            <p:spPr>
              <a:xfrm>
                <a:off x="172278" y="5165050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195090B-7B3E-5801-AB16-57110D9F6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78" y="5165050"/>
                <a:ext cx="3495372" cy="586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BACE90E-AC36-5D17-317A-1C57000868E7}"/>
                  </a:ext>
                </a:extLst>
              </p:cNvPr>
              <p:cNvSpPr txBox="1"/>
              <p:nvPr/>
            </p:nvSpPr>
            <p:spPr>
              <a:xfrm>
                <a:off x="405847" y="5909094"/>
                <a:ext cx="2708414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BACE90E-AC36-5D17-317A-1C5700086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47" y="5909094"/>
                <a:ext cx="2708414" cy="586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4C6C09-73EC-CD82-72CA-AD421E8B15E6}"/>
                  </a:ext>
                </a:extLst>
              </p:cNvPr>
              <p:cNvSpPr txBox="1"/>
              <p:nvPr/>
            </p:nvSpPr>
            <p:spPr>
              <a:xfrm>
                <a:off x="1375909" y="5871649"/>
                <a:ext cx="2708414" cy="829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4C6C09-73EC-CD82-72CA-AD421E8B1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909" y="5871649"/>
                <a:ext cx="2708414" cy="82977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35C383-4579-5CB6-5C55-6AE3CE522B24}"/>
                  </a:ext>
                </a:extLst>
              </p:cNvPr>
              <p:cNvSpPr txBox="1"/>
              <p:nvPr/>
            </p:nvSpPr>
            <p:spPr>
              <a:xfrm>
                <a:off x="3929850" y="5919354"/>
                <a:ext cx="2708414" cy="5761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AU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35C383-4579-5CB6-5C55-6AE3CE522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850" y="5919354"/>
                <a:ext cx="2708414" cy="5761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370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767C6B-C3EE-CD87-3D85-BE694CD476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338"/>
          <a:stretch/>
        </p:blipFill>
        <p:spPr>
          <a:xfrm>
            <a:off x="0" y="695739"/>
            <a:ext cx="9259592" cy="8183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-14262"/>
            <a:ext cx="389793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Ex 15E Q3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0A41955-89AF-A81F-B9D1-55AF5632175F}"/>
                  </a:ext>
                </a:extLst>
              </p:cNvPr>
              <p:cNvSpPr txBox="1"/>
              <p:nvPr/>
            </p:nvSpPr>
            <p:spPr>
              <a:xfrm>
                <a:off x="740598" y="1639287"/>
                <a:ext cx="6411972" cy="8798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eqArr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0A41955-89AF-A81F-B9D1-55AF56321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98" y="1639287"/>
                <a:ext cx="6411972" cy="8798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AEE040-C96F-DF6B-24C1-6141F9C77754}"/>
                  </a:ext>
                </a:extLst>
              </p:cNvPr>
              <p:cNvSpPr txBox="1"/>
              <p:nvPr/>
            </p:nvSpPr>
            <p:spPr>
              <a:xfrm>
                <a:off x="173283" y="2393817"/>
                <a:ext cx="6411972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AEE040-C96F-DF6B-24C1-6141F9C77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83" y="2393817"/>
                <a:ext cx="6411972" cy="547779"/>
              </a:xfrm>
              <a:prstGeom prst="rect">
                <a:avLst/>
              </a:prstGeom>
              <a:blipFill>
                <a:blip r:embed="rId4"/>
                <a:stretch>
                  <a:fillRect l="-2376" b="-55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45154B-983B-1F97-4B96-47A6943E901D}"/>
                  </a:ext>
                </a:extLst>
              </p:cNvPr>
              <p:cNvSpPr txBox="1"/>
              <p:nvPr/>
            </p:nvSpPr>
            <p:spPr>
              <a:xfrm>
                <a:off x="-156858" y="3023870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AU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45154B-983B-1F97-4B96-47A6943E90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6858" y="3023870"/>
                <a:ext cx="3495372" cy="307777"/>
              </a:xfrm>
              <a:prstGeom prst="rect">
                <a:avLst/>
              </a:prstGeom>
              <a:blipFill>
                <a:blip r:embed="rId5"/>
                <a:stretch>
                  <a:fillRect t="-1961" b="-3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51F153-9CCA-D292-79A6-3D919B1C5510}"/>
                  </a:ext>
                </a:extLst>
              </p:cNvPr>
              <p:cNvSpPr txBox="1"/>
              <p:nvPr/>
            </p:nvSpPr>
            <p:spPr>
              <a:xfrm>
                <a:off x="173283" y="3429000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=2+9=11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51F153-9CCA-D292-79A6-3D919B1C5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83" y="3429000"/>
                <a:ext cx="3495372" cy="307777"/>
              </a:xfrm>
              <a:prstGeom prst="rect">
                <a:avLst/>
              </a:prstGeom>
              <a:blipFill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4B6AB1-0BDC-6853-9D80-F5F8FE100E39}"/>
                  </a:ext>
                </a:extLst>
              </p:cNvPr>
              <p:cNvSpPr txBox="1"/>
              <p:nvPr/>
            </p:nvSpPr>
            <p:spPr>
              <a:xfrm>
                <a:off x="-156858" y="3930959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4B6AB1-0BDC-6853-9D80-F5F8FE100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6858" y="3930959"/>
                <a:ext cx="3495372" cy="586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057E53-D559-2702-7DC9-F1DABAF6BF6C}"/>
                  </a:ext>
                </a:extLst>
              </p:cNvPr>
              <p:cNvSpPr txBox="1"/>
              <p:nvPr/>
            </p:nvSpPr>
            <p:spPr>
              <a:xfrm>
                <a:off x="72887" y="4783246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057E53-D559-2702-7DC9-F1DABAF6B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7" y="4783246"/>
                <a:ext cx="3495372" cy="586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82EF9E-DE5F-43C2-F6E3-FD83B5BD9722}"/>
                  </a:ext>
                </a:extLst>
              </p:cNvPr>
              <p:cNvSpPr txBox="1"/>
              <p:nvPr/>
            </p:nvSpPr>
            <p:spPr>
              <a:xfrm>
                <a:off x="392595" y="5517489"/>
                <a:ext cx="2708414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82EF9E-DE5F-43C2-F6E3-FD83B5BD9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95" y="5517489"/>
                <a:ext cx="2708414" cy="586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7717BE-F803-475B-9515-27EA2A351A30}"/>
                  </a:ext>
                </a:extLst>
              </p:cNvPr>
              <p:cNvSpPr txBox="1"/>
              <p:nvPr/>
            </p:nvSpPr>
            <p:spPr>
              <a:xfrm>
                <a:off x="2219738" y="5556153"/>
                <a:ext cx="1292087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7717BE-F803-475B-9515-27EA2A351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738" y="5556153"/>
                <a:ext cx="1292087" cy="54777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71F7F2F-18F9-6FF8-D46C-91C2B3F9E95D}"/>
                  </a:ext>
                </a:extLst>
              </p:cNvPr>
              <p:cNvSpPr txBox="1"/>
              <p:nvPr/>
            </p:nvSpPr>
            <p:spPr>
              <a:xfrm>
                <a:off x="472052" y="6290396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=2,  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71F7F2F-18F9-6FF8-D46C-91C2B3F9E9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52" y="6290396"/>
                <a:ext cx="3495372" cy="307777"/>
              </a:xfrm>
              <a:prstGeom prst="rect">
                <a:avLst/>
              </a:prstGeom>
              <a:blipFill>
                <a:blip r:embed="rId11"/>
                <a:stretch>
                  <a:fillRect b="-26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AF8D6C2-CEE0-6896-6E64-5B0716141450}"/>
                  </a:ext>
                </a:extLst>
              </p:cNvPr>
              <p:cNvSpPr txBox="1"/>
              <p:nvPr/>
            </p:nvSpPr>
            <p:spPr>
              <a:xfrm>
                <a:off x="4629796" y="6290396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AU" sz="2000" dirty="0"/>
                  <a:t>Point of intersection </a:t>
                </a:r>
                <a14:m>
                  <m:oMath xmlns:m="http://schemas.openxmlformats.org/officeDocument/2006/math"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2,  −1)</m:t>
                    </m:r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AF8D6C2-CEE0-6896-6E64-5B0716141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796" y="6290396"/>
                <a:ext cx="3495372" cy="307777"/>
              </a:xfrm>
              <a:prstGeom prst="rect">
                <a:avLst/>
              </a:prstGeom>
              <a:blipFill>
                <a:blip r:embed="rId12"/>
                <a:stretch>
                  <a:fillRect l="-4355" t="-26000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741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225D66-6AFC-8429-6285-8A148387D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173" y="48340"/>
            <a:ext cx="8013314" cy="12613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-14262"/>
            <a:ext cx="389793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Ex 15E Q4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A812963-BB48-D6CF-7DA0-226B63ADB61D}"/>
                  </a:ext>
                </a:extLst>
              </p:cNvPr>
              <p:cNvSpPr txBox="1"/>
              <p:nvPr/>
            </p:nvSpPr>
            <p:spPr>
              <a:xfrm>
                <a:off x="415920" y="1513392"/>
                <a:ext cx="6411972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AU" sz="20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Cost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books</m:t>
                    </m:r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Cost</m:t>
                    </m:r>
                    <m:r>
                      <a:rPr lang="en-AU" sz="20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00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AU" sz="20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CDs</m:t>
                    </m:r>
                  </m:oMath>
                </a14:m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A812963-BB48-D6CF-7DA0-226B63ADB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20" y="1513392"/>
                <a:ext cx="6411972" cy="615553"/>
              </a:xfrm>
              <a:prstGeom prst="rect">
                <a:avLst/>
              </a:prstGeom>
              <a:blipFill>
                <a:blip r:embed="rId3"/>
                <a:stretch>
                  <a:fillRect l="-1426" b="-118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2C985A-A09F-8C8C-9A2C-BC6DA15EC3E2}"/>
                  </a:ext>
                </a:extLst>
              </p:cNvPr>
              <p:cNvSpPr txBox="1"/>
              <p:nvPr/>
            </p:nvSpPr>
            <p:spPr>
              <a:xfrm>
                <a:off x="655357" y="2332642"/>
                <a:ext cx="2587217" cy="307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2C985A-A09F-8C8C-9A2C-BC6DA15EC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57" y="2332642"/>
                <a:ext cx="2587217" cy="307841"/>
              </a:xfrm>
              <a:prstGeom prst="rect">
                <a:avLst/>
              </a:prstGeom>
              <a:blipFill>
                <a:blip r:embed="rId4"/>
                <a:stretch>
                  <a:fillRect b="-34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1E0DFAE-AB56-2F08-CC1B-B60F19EC8FC6}"/>
                  </a:ext>
                </a:extLst>
              </p:cNvPr>
              <p:cNvSpPr txBox="1"/>
              <p:nvPr/>
            </p:nvSpPr>
            <p:spPr>
              <a:xfrm>
                <a:off x="893187" y="3238398"/>
                <a:ext cx="2704778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120</m:t>
                            </m:r>
                          </m: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114</m:t>
                            </m:r>
                          </m:e>
                        </m:eqArr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1E0DFAE-AB56-2F08-CC1B-B60F19EC8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87" y="3238398"/>
                <a:ext cx="2704778" cy="5477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05C618-60BA-2BCE-5834-B30FB6D168D4}"/>
                  </a:ext>
                </a:extLst>
              </p:cNvPr>
              <p:cNvSpPr txBox="1"/>
              <p:nvPr/>
            </p:nvSpPr>
            <p:spPr>
              <a:xfrm>
                <a:off x="655357" y="2763983"/>
                <a:ext cx="2587217" cy="307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=114</m:t>
                      </m:r>
                    </m:oMath>
                  </m:oMathPara>
                </a14:m>
                <a:b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</a:b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05C618-60BA-2BCE-5834-B30FB6D168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57" y="2763983"/>
                <a:ext cx="2587217" cy="307841"/>
              </a:xfrm>
              <a:prstGeom prst="rect">
                <a:avLst/>
              </a:prstGeom>
              <a:blipFill>
                <a:blip r:embed="rId6"/>
                <a:stretch>
                  <a:fillRect b="-313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BB9DDF-1C68-2AF9-C143-96282BF217A5}"/>
                  </a:ext>
                </a:extLst>
              </p:cNvPr>
              <p:cNvSpPr txBox="1"/>
              <p:nvPr/>
            </p:nvSpPr>
            <p:spPr>
              <a:xfrm>
                <a:off x="985498" y="4030461"/>
                <a:ext cx="6411972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BB9DDF-1C68-2AF9-C143-96282BF21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498" y="4030461"/>
                <a:ext cx="6411972" cy="547779"/>
              </a:xfrm>
              <a:prstGeom prst="rect">
                <a:avLst/>
              </a:prstGeom>
              <a:blipFill>
                <a:blip r:embed="rId7"/>
                <a:stretch>
                  <a:fillRect l="-2474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6AE2CA-FAE0-5170-ECF4-A9524A5343D1}"/>
                  </a:ext>
                </a:extLst>
              </p:cNvPr>
              <p:cNvSpPr txBox="1"/>
              <p:nvPr/>
            </p:nvSpPr>
            <p:spPr>
              <a:xfrm>
                <a:off x="655357" y="4660514"/>
                <a:ext cx="2587217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AU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6AE2CA-FAE0-5170-ECF4-A9524A534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57" y="4660514"/>
                <a:ext cx="2587217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5BC4AE-87AD-528A-81DE-FC87EC7D26BB}"/>
                  </a:ext>
                </a:extLst>
              </p:cNvPr>
              <p:cNvSpPr txBox="1"/>
              <p:nvPr/>
            </p:nvSpPr>
            <p:spPr>
              <a:xfrm>
                <a:off x="497890" y="5067090"/>
                <a:ext cx="349537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=12−20=−8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5BC4AE-87AD-528A-81DE-FC87EC7D2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90" y="5067090"/>
                <a:ext cx="3495372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AD70B67-A9A3-18B1-7429-66F07A19B4A2}"/>
                  </a:ext>
                </a:extLst>
              </p:cNvPr>
              <p:cNvSpPr txBox="1"/>
              <p:nvPr/>
            </p:nvSpPr>
            <p:spPr>
              <a:xfrm>
                <a:off x="330679" y="5580487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AD70B67-A9A3-18B1-7429-66F07A19B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79" y="5580487"/>
                <a:ext cx="3495372" cy="586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7D5831-11AC-DA2D-8853-DC500C6C4D67}"/>
                  </a:ext>
                </a:extLst>
              </p:cNvPr>
              <p:cNvSpPr txBox="1"/>
              <p:nvPr/>
            </p:nvSpPr>
            <p:spPr>
              <a:xfrm>
                <a:off x="5201479" y="2373229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120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114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7D5831-11AC-DA2D-8853-DC500C6C4D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479" y="2373229"/>
                <a:ext cx="3495372" cy="586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6500BA-92E5-7D17-DD01-ECDDB1B5EA82}"/>
                  </a:ext>
                </a:extLst>
              </p:cNvPr>
              <p:cNvSpPr txBox="1"/>
              <p:nvPr/>
            </p:nvSpPr>
            <p:spPr>
              <a:xfrm>
                <a:off x="4711148" y="3135778"/>
                <a:ext cx="3495372" cy="586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−96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−144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6500BA-92E5-7D17-DD01-ECDDB1B5E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148" y="3135778"/>
                <a:ext cx="3495372" cy="586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12F8E45-FA43-A305-BE23-8BA3CCAF3CE2}"/>
                  </a:ext>
                </a:extLst>
              </p:cNvPr>
              <p:cNvSpPr txBox="1"/>
              <p:nvPr/>
            </p:nvSpPr>
            <p:spPr>
              <a:xfrm>
                <a:off x="4711148" y="3966505"/>
                <a:ext cx="2782956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12F8E45-FA43-A305-BE23-8BA3CCAF3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148" y="3966505"/>
                <a:ext cx="2782956" cy="54777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233337D-FBE5-81F2-F32E-6EF16312CD1B}"/>
                  </a:ext>
                </a:extLst>
              </p:cNvPr>
              <p:cNvSpPr txBox="1"/>
              <p:nvPr/>
            </p:nvSpPr>
            <p:spPr>
              <a:xfrm>
                <a:off x="5067356" y="4795641"/>
                <a:ext cx="278295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=$12,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=$18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233337D-FBE5-81F2-F32E-6EF16312C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6" y="4795641"/>
                <a:ext cx="2782956" cy="307777"/>
              </a:xfrm>
              <a:prstGeom prst="rect">
                <a:avLst/>
              </a:prstGeom>
              <a:blipFill>
                <a:blip r:embed="rId14"/>
                <a:stretch>
                  <a:fillRect t="-6000" b="-26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C1E3053-555A-647B-1130-1E44B08F50B1}"/>
                  </a:ext>
                </a:extLst>
              </p:cNvPr>
              <p:cNvSpPr txBox="1"/>
              <p:nvPr/>
            </p:nvSpPr>
            <p:spPr>
              <a:xfrm>
                <a:off x="5067356" y="5344608"/>
                <a:ext cx="4031862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𝐶𝑜𝑠𝑡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𝑒𝑎𝑐h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𝑏𝑜𝑜𝑘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=$12</m:t>
                      </m:r>
                    </m:oMath>
                  </m:oMathPara>
                </a14:m>
                <a:endParaRPr lang="en-AU" sz="2000" b="0" i="1" dirty="0">
                  <a:latin typeface="Cambria Math" panose="02040503050406030204" pitchFamily="18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>
                          <a:latin typeface="Cambria Math" panose="02040503050406030204" pitchFamily="18" charset="0"/>
                        </a:rPr>
                        <m:t>𝐶𝑜𝑠𝑡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𝑒𝑎𝑐h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𝐶𝐷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=$18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C1E3053-555A-647B-1130-1E44B08F5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6" y="5344608"/>
                <a:ext cx="4031862" cy="615553"/>
              </a:xfrm>
              <a:prstGeom prst="rect">
                <a:avLst/>
              </a:prstGeom>
              <a:blipFill>
                <a:blip r:embed="rId15"/>
                <a:stretch>
                  <a:fillRect t="-990" b="-158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454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-14262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696806-ACCA-01E1-5BB2-456BF4414D88}"/>
                  </a:ext>
                </a:extLst>
              </p:cNvPr>
              <p:cNvSpPr txBox="1"/>
              <p:nvPr/>
            </p:nvSpPr>
            <p:spPr>
              <a:xfrm>
                <a:off x="421423" y="3256407"/>
                <a:ext cx="2704778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eqArr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696806-ACCA-01E1-5BB2-456BF4414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23" y="3256407"/>
                <a:ext cx="2704778" cy="5477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4F3A5D-6754-5984-39DA-1CDA59134D65}"/>
                  </a:ext>
                </a:extLst>
              </p:cNvPr>
              <p:cNvSpPr txBox="1"/>
              <p:nvPr/>
            </p:nvSpPr>
            <p:spPr>
              <a:xfrm>
                <a:off x="447490" y="3916494"/>
                <a:ext cx="3048626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4F3A5D-6754-5984-39DA-1CDA59134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90" y="3916494"/>
                <a:ext cx="3048626" cy="547779"/>
              </a:xfrm>
              <a:prstGeom prst="rect">
                <a:avLst/>
              </a:prstGeom>
              <a:blipFill>
                <a:blip r:embed="rId3"/>
                <a:stretch>
                  <a:fillRect l="-4990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89FEFA-E608-2A2B-53A6-C4EDB480B584}"/>
                  </a:ext>
                </a:extLst>
              </p:cNvPr>
              <p:cNvSpPr txBox="1"/>
              <p:nvPr/>
            </p:nvSpPr>
            <p:spPr>
              <a:xfrm>
                <a:off x="196615" y="4738015"/>
                <a:ext cx="304862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AU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89FEFA-E608-2A2B-53A6-C4EDB480B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15" y="4738015"/>
                <a:ext cx="3048626" cy="307777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86B12C4-1779-B652-8C60-5D76C29BEF25}"/>
                  </a:ext>
                </a:extLst>
              </p:cNvPr>
              <p:cNvSpPr txBox="1"/>
              <p:nvPr/>
            </p:nvSpPr>
            <p:spPr>
              <a:xfrm>
                <a:off x="-100000" y="5144591"/>
                <a:ext cx="293442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86B12C4-1779-B652-8C60-5D76C29BE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000" y="5144591"/>
                <a:ext cx="2934423" cy="307777"/>
              </a:xfrm>
              <a:prstGeom prst="rect">
                <a:avLst/>
              </a:prstGeom>
              <a:blipFill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6DD6C2-FD7A-415C-0DB4-AB67F0F60F4B}"/>
                  </a:ext>
                </a:extLst>
              </p:cNvPr>
              <p:cNvSpPr txBox="1"/>
              <p:nvPr/>
            </p:nvSpPr>
            <p:spPr>
              <a:xfrm>
                <a:off x="196615" y="5515436"/>
                <a:ext cx="403186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is not an invertible</a:t>
                </a:r>
                <a:r>
                  <a:rPr kumimoji="0" lang="en-AU" sz="20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matrix</a:t>
                </a: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6DD6C2-FD7A-415C-0DB4-AB67F0F60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15" y="5515436"/>
                <a:ext cx="4031862" cy="307777"/>
              </a:xfrm>
              <a:prstGeom prst="rect">
                <a:avLst/>
              </a:prstGeom>
              <a:blipFill>
                <a:blip r:embed="rId6"/>
                <a:stretch>
                  <a:fillRect l="-2115" t="-26000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D05F713-539A-A24F-D4DA-6D72FA32C91E}"/>
              </a:ext>
            </a:extLst>
          </p:cNvPr>
          <p:cNvSpPr txBox="1"/>
          <p:nvPr/>
        </p:nvSpPr>
        <p:spPr>
          <a:xfrm>
            <a:off x="196615" y="5922012"/>
            <a:ext cx="62357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</a:rPr>
              <a:t>The</a:t>
            </a:r>
            <a:r>
              <a:rPr kumimoji="0" lang="en-AU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</a:rPr>
              <a:t> lines are parallel to each other and has no solutions</a:t>
            </a:r>
            <a:endParaRPr kumimoji="0" lang="en-A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A46CAF3-F6EC-681A-D2F1-CFDE7D301098}"/>
                  </a:ext>
                </a:extLst>
              </p:cNvPr>
              <p:cNvSpPr txBox="1"/>
              <p:nvPr/>
            </p:nvSpPr>
            <p:spPr>
              <a:xfrm>
                <a:off x="1056121" y="1034787"/>
                <a:ext cx="2217166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𝑥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+2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𝑦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=3</m:t>
                      </m:r>
                    </m:oMath>
                    <m:oMath xmlns:m="http://schemas.openxmlformats.org/officeDocument/2006/math">
                      <m:r>
                        <a:rPr kumimoji="0" lang="en-AU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−2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𝑥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−4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𝑦</m:t>
                      </m:r>
                      <m:r>
                        <a:rPr kumimoji="0" lang="en-A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=6</m:t>
                      </m:r>
                    </m:oMath>
                  </m:oMathPara>
                </a14:m>
                <a:endParaRPr kumimoji="0" lang="en-A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  <a:ea typeface="+mn-ea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A46CAF3-F6EC-681A-D2F1-CFDE7D301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121" y="1034787"/>
                <a:ext cx="2217166" cy="738664"/>
              </a:xfrm>
              <a:prstGeom prst="rect">
                <a:avLst/>
              </a:prstGeom>
              <a:blipFill>
                <a:blip r:embed="rId7"/>
                <a:stretch>
                  <a:fillRect b="-165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20D93D1C-5B3D-09C4-67CF-22408E8551F8}"/>
              </a:ext>
            </a:extLst>
          </p:cNvPr>
          <p:cNvSpPr txBox="1"/>
          <p:nvPr/>
        </p:nvSpPr>
        <p:spPr>
          <a:xfrm>
            <a:off x="196616" y="573122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Consider the following simultaneous equations,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E867ED9-1C19-FC8E-3C8A-C229722F0CD0}"/>
                  </a:ext>
                </a:extLst>
              </p:cNvPr>
              <p:cNvSpPr txBox="1"/>
              <p:nvPr/>
            </p:nvSpPr>
            <p:spPr>
              <a:xfrm>
                <a:off x="196615" y="1838775"/>
                <a:ext cx="1141597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lphaLcParenR"/>
                </a:pPr>
                <a:r>
                  <a:rPr lang="en-AU" sz="2400" dirty="0"/>
                  <a:t>Write this system in matrix form as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n-AU" sz="2400" b="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Is A an invertible matrix?</a:t>
                </a:r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Determine the number of solutions for this system of equations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E867ED9-1C19-FC8E-3C8A-C229722F0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15" y="1838775"/>
                <a:ext cx="11415975" cy="1200329"/>
              </a:xfrm>
              <a:prstGeom prst="rect">
                <a:avLst/>
              </a:prstGeom>
              <a:blipFill>
                <a:blip r:embed="rId8"/>
                <a:stretch>
                  <a:fillRect l="-854" t="-5076" b="-106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35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AA3E9E-B911-F82B-4001-58D8BA036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0513"/>
            <a:ext cx="5886607" cy="24587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-14262"/>
            <a:ext cx="389793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Ex 15E Q5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696806-ACCA-01E1-5BB2-456BF4414D88}"/>
                  </a:ext>
                </a:extLst>
              </p:cNvPr>
              <p:cNvSpPr txBox="1"/>
              <p:nvPr/>
            </p:nvSpPr>
            <p:spPr>
              <a:xfrm>
                <a:off x="238525" y="3155110"/>
                <a:ext cx="2704778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AU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eqArr>
                      </m:e>
                    </m:d>
                  </m:oMath>
                </a14:m>
                <a:r>
                  <a:rPr lang="en-AU" sz="2000" dirty="0">
                    <a:solidFill>
                      <a:prstClr val="black"/>
                    </a:solidFill>
                    <a:latin typeface="Tw Cen MT" panose="020B0602020104020603"/>
                  </a:rPr>
                  <a:t> </a:t>
                </a:r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696806-ACCA-01E1-5BB2-456BF4414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25" y="3155110"/>
                <a:ext cx="2704778" cy="547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4F3A5D-6754-5984-39DA-1CDA59134D65}"/>
                  </a:ext>
                </a:extLst>
              </p:cNvPr>
              <p:cNvSpPr txBox="1"/>
              <p:nvPr/>
            </p:nvSpPr>
            <p:spPr>
              <a:xfrm>
                <a:off x="554802" y="3970826"/>
                <a:ext cx="6411972" cy="5477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AU" sz="20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4F3A5D-6754-5984-39DA-1CDA59134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02" y="3970826"/>
                <a:ext cx="6411972" cy="547779"/>
              </a:xfrm>
              <a:prstGeom prst="rect">
                <a:avLst/>
              </a:prstGeom>
              <a:blipFill>
                <a:blip r:embed="rId4"/>
                <a:stretch>
                  <a:fillRect l="-2376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89FEFA-E608-2A2B-53A6-C4EDB480B584}"/>
                  </a:ext>
                </a:extLst>
              </p:cNvPr>
              <p:cNvSpPr txBox="1"/>
              <p:nvPr/>
            </p:nvSpPr>
            <p:spPr>
              <a:xfrm>
                <a:off x="224661" y="4600879"/>
                <a:ext cx="304862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AU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AU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A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89FEFA-E608-2A2B-53A6-C4EDB480B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61" y="4600879"/>
                <a:ext cx="3048626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86B12C4-1779-B652-8C60-5D76C29BEF25}"/>
                  </a:ext>
                </a:extLst>
              </p:cNvPr>
              <p:cNvSpPr txBox="1"/>
              <p:nvPr/>
            </p:nvSpPr>
            <p:spPr>
              <a:xfrm>
                <a:off x="67194" y="5007455"/>
                <a:ext cx="293442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86B12C4-1779-B652-8C60-5D76C29BE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4" y="5007455"/>
                <a:ext cx="2934423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6DD6C2-FD7A-415C-0DB4-AB67F0F60F4B}"/>
                  </a:ext>
                </a:extLst>
              </p:cNvPr>
              <p:cNvSpPr txBox="1"/>
              <p:nvPr/>
            </p:nvSpPr>
            <p:spPr>
              <a:xfrm>
                <a:off x="382905" y="5283598"/>
                <a:ext cx="403186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is not an invertible</a:t>
                </a:r>
                <a:r>
                  <a:rPr kumimoji="0" lang="en-AU" sz="20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 matrix</a:t>
                </a:r>
                <a:endParaRPr kumimoji="0" lang="en-A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6DD6C2-FD7A-415C-0DB4-AB67F0F60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05" y="5283598"/>
                <a:ext cx="4031862" cy="307777"/>
              </a:xfrm>
              <a:prstGeom prst="rect">
                <a:avLst/>
              </a:prstGeom>
              <a:blipFill>
                <a:blip r:embed="rId7"/>
                <a:stretch>
                  <a:fillRect l="-2269" t="-26000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8E93C14-7669-A840-59ED-BAD01E62CFCF}"/>
                  </a:ext>
                </a:extLst>
              </p:cNvPr>
              <p:cNvSpPr txBox="1"/>
              <p:nvPr/>
            </p:nvSpPr>
            <p:spPr>
              <a:xfrm>
                <a:off x="224660" y="5713629"/>
                <a:ext cx="720980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4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−6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=6⇒2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−3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0" lang="en-AU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kumimoji="0" lang="en-A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w Cen MT" panose="020B0602020104020603"/>
                  </a:rPr>
                  <a:t>, which is equal to the first equation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8E93C14-7669-A840-59ED-BAD01E62C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60" y="5713629"/>
                <a:ext cx="7209809" cy="307777"/>
              </a:xfrm>
              <a:prstGeom prst="rect">
                <a:avLst/>
              </a:prstGeom>
              <a:blipFill>
                <a:blip r:embed="rId8"/>
                <a:stretch>
                  <a:fillRect l="-1268" t="-25490" b="-490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AC5EBCDE-C771-AEAD-65C5-9E60708BD12B}"/>
              </a:ext>
            </a:extLst>
          </p:cNvPr>
          <p:cNvSpPr txBox="1"/>
          <p:nvPr/>
        </p:nvSpPr>
        <p:spPr>
          <a:xfrm>
            <a:off x="224660" y="6143660"/>
            <a:ext cx="92860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</a:rPr>
              <a:t>Yes,</a:t>
            </a:r>
            <a:r>
              <a:rPr kumimoji="0" lang="en-AU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</a:rPr>
              <a:t> solutions can be found for this system. There are infinitely number of solutions as the equations are equal </a:t>
            </a:r>
            <a:r>
              <a:rPr kumimoji="0" lang="en-AU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sym typeface="Wingdings" panose="05000000000000000000" pitchFamily="2" charset="2"/>
              </a:rPr>
              <a:t> As such there are infinitely number of ordered pairs of solution.</a:t>
            </a:r>
            <a:endParaRPr kumimoji="0" lang="en-A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</a:endParaRPr>
          </a:p>
        </p:txBody>
      </p:sp>
    </p:spTree>
    <p:extLst>
      <p:ext uri="{BB962C8B-B14F-4D97-AF65-F5344CB8AC3E}">
        <p14:creationId xmlns:p14="http://schemas.microsoft.com/office/powerpoint/2010/main" val="322801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3" grpId="0"/>
      <p:bldP spid="12" grpId="0"/>
    </p:bldLst>
  </p:timing>
</p:sld>
</file>

<file path=ppt/theme/theme1.xml><?xml version="1.0" encoding="utf-8"?>
<a:theme xmlns:a="http://schemas.openxmlformats.org/drawingml/2006/main" name="Harrisd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D09F3E-4688-4AEC-BB50-774283436312}" vid="{7665B62D-697D-483D-AB8C-FB5EBA543C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Harrisdale SHS Master Slides</Template>
  <TotalTime>17166</TotalTime>
  <Words>685</Words>
  <Application>Microsoft Office PowerPoint</Application>
  <PresentationFormat>Widescreen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Tw Cen MT</vt:lpstr>
      <vt:lpstr>Harrisdale</vt:lpstr>
      <vt:lpstr>Matrices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TAN Mei Yi [Harrisdale Senior High School]</cp:lastModifiedBy>
  <cp:revision>704</cp:revision>
  <dcterms:created xsi:type="dcterms:W3CDTF">2018-12-02T08:34:01Z</dcterms:created>
  <dcterms:modified xsi:type="dcterms:W3CDTF">2022-08-18T04:31:44Z</dcterms:modified>
</cp:coreProperties>
</file>